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990" r:id="rId1"/>
    <p:sldMasterId id="2147486939" r:id="rId2"/>
    <p:sldMasterId id="2147486989" r:id="rId3"/>
    <p:sldMasterId id="2147487021" r:id="rId4"/>
    <p:sldMasterId id="2147487035" r:id="rId5"/>
  </p:sldMasterIdLst>
  <p:notesMasterIdLst>
    <p:notesMasterId r:id="rId20"/>
  </p:notesMasterIdLst>
  <p:handoutMasterIdLst>
    <p:handoutMasterId r:id="rId21"/>
  </p:handoutMasterIdLst>
  <p:sldIdLst>
    <p:sldId id="543" r:id="rId6"/>
    <p:sldId id="544" r:id="rId7"/>
    <p:sldId id="542" r:id="rId8"/>
    <p:sldId id="520" r:id="rId9"/>
    <p:sldId id="521" r:id="rId10"/>
    <p:sldId id="554" r:id="rId11"/>
    <p:sldId id="545" r:id="rId12"/>
    <p:sldId id="553" r:id="rId13"/>
    <p:sldId id="550" r:id="rId14"/>
    <p:sldId id="551" r:id="rId15"/>
    <p:sldId id="555" r:id="rId16"/>
    <p:sldId id="552" r:id="rId17"/>
    <p:sldId id="556" r:id="rId18"/>
    <p:sldId id="557" r:id="rId19"/>
  </p:sldIdLst>
  <p:sldSz cx="9144000" cy="6858000" type="screen4x3"/>
  <p:notesSz cx="6669088" cy="9926638"/>
  <p:defaultTextStyle>
    <a:defPPr>
      <a:defRPr lang="en-US"/>
    </a:defPPr>
    <a:lvl1pPr algn="l" rtl="0" fontAlgn="base">
      <a:spcBef>
        <a:spcPct val="0"/>
      </a:spcBef>
      <a:spcAft>
        <a:spcPct val="0"/>
      </a:spcAft>
      <a:defRPr kern="1200">
        <a:solidFill>
          <a:schemeClr val="tx1"/>
        </a:solidFill>
        <a:latin typeface="Arial" pitchFamily="34" charset="0"/>
        <a:ea typeface="ヒラギノ角ゴ Pro W3" pitchFamily="-84" charset="-128"/>
        <a:cs typeface="+mn-cs"/>
      </a:defRPr>
    </a:lvl1pPr>
    <a:lvl2pPr marL="456527" algn="l" rtl="0" fontAlgn="base">
      <a:spcBef>
        <a:spcPct val="0"/>
      </a:spcBef>
      <a:spcAft>
        <a:spcPct val="0"/>
      </a:spcAft>
      <a:defRPr kern="1200">
        <a:solidFill>
          <a:schemeClr val="tx1"/>
        </a:solidFill>
        <a:latin typeface="Arial" pitchFamily="34" charset="0"/>
        <a:ea typeface="ヒラギノ角ゴ Pro W3" pitchFamily="-84" charset="-128"/>
        <a:cs typeface="+mn-cs"/>
      </a:defRPr>
    </a:lvl2pPr>
    <a:lvl3pPr marL="913044" algn="l" rtl="0" fontAlgn="base">
      <a:spcBef>
        <a:spcPct val="0"/>
      </a:spcBef>
      <a:spcAft>
        <a:spcPct val="0"/>
      </a:spcAft>
      <a:defRPr kern="1200">
        <a:solidFill>
          <a:schemeClr val="tx1"/>
        </a:solidFill>
        <a:latin typeface="Arial" pitchFamily="34" charset="0"/>
        <a:ea typeface="ヒラギノ角ゴ Pro W3" pitchFamily="-84" charset="-128"/>
        <a:cs typeface="+mn-cs"/>
      </a:defRPr>
    </a:lvl3pPr>
    <a:lvl4pPr marL="1369567" algn="l" rtl="0" fontAlgn="base">
      <a:spcBef>
        <a:spcPct val="0"/>
      </a:spcBef>
      <a:spcAft>
        <a:spcPct val="0"/>
      </a:spcAft>
      <a:defRPr kern="1200">
        <a:solidFill>
          <a:schemeClr val="tx1"/>
        </a:solidFill>
        <a:latin typeface="Arial" pitchFamily="34" charset="0"/>
        <a:ea typeface="ヒラギノ角ゴ Pro W3" pitchFamily="-84" charset="-128"/>
        <a:cs typeface="+mn-cs"/>
      </a:defRPr>
    </a:lvl4pPr>
    <a:lvl5pPr marL="1826088" algn="l" rtl="0" fontAlgn="base">
      <a:spcBef>
        <a:spcPct val="0"/>
      </a:spcBef>
      <a:spcAft>
        <a:spcPct val="0"/>
      </a:spcAft>
      <a:defRPr kern="1200">
        <a:solidFill>
          <a:schemeClr val="tx1"/>
        </a:solidFill>
        <a:latin typeface="Arial" pitchFamily="34" charset="0"/>
        <a:ea typeface="ヒラギノ角ゴ Pro W3" pitchFamily="-84" charset="-128"/>
        <a:cs typeface="+mn-cs"/>
      </a:defRPr>
    </a:lvl5pPr>
    <a:lvl6pPr marL="2282611" algn="l" defTabSz="913044" rtl="0" eaLnBrk="1" latinLnBrk="0" hangingPunct="1">
      <a:defRPr kern="1200">
        <a:solidFill>
          <a:schemeClr val="tx1"/>
        </a:solidFill>
        <a:latin typeface="Arial" pitchFamily="34" charset="0"/>
        <a:ea typeface="ヒラギノ角ゴ Pro W3" pitchFamily="-84" charset="-128"/>
        <a:cs typeface="+mn-cs"/>
      </a:defRPr>
    </a:lvl6pPr>
    <a:lvl7pPr marL="2739133" algn="l" defTabSz="913044" rtl="0" eaLnBrk="1" latinLnBrk="0" hangingPunct="1">
      <a:defRPr kern="1200">
        <a:solidFill>
          <a:schemeClr val="tx1"/>
        </a:solidFill>
        <a:latin typeface="Arial" pitchFamily="34" charset="0"/>
        <a:ea typeface="ヒラギノ角ゴ Pro W3" pitchFamily="-84" charset="-128"/>
        <a:cs typeface="+mn-cs"/>
      </a:defRPr>
    </a:lvl7pPr>
    <a:lvl8pPr marL="3195655" algn="l" defTabSz="913044" rtl="0" eaLnBrk="1" latinLnBrk="0" hangingPunct="1">
      <a:defRPr kern="1200">
        <a:solidFill>
          <a:schemeClr val="tx1"/>
        </a:solidFill>
        <a:latin typeface="Arial" pitchFamily="34" charset="0"/>
        <a:ea typeface="ヒラギノ角ゴ Pro W3" pitchFamily="-84" charset="-128"/>
        <a:cs typeface="+mn-cs"/>
      </a:defRPr>
    </a:lvl8pPr>
    <a:lvl9pPr marL="3652177" algn="l" defTabSz="913044" rtl="0" eaLnBrk="1" latinLnBrk="0" hangingPunct="1">
      <a:defRPr kern="1200">
        <a:solidFill>
          <a:schemeClr val="tx1"/>
        </a:solidFill>
        <a:latin typeface="Arial" pitchFamily="34" charset="0"/>
        <a:ea typeface="ヒラギノ角ゴ Pro W3" pitchFamily="-8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sonKilian" initials="AK" lastIdx="1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A219"/>
    <a:srgbClr val="4A9CCE"/>
    <a:srgbClr val="4F31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88" autoAdjust="0"/>
    <p:restoredTop sz="88889" autoAdjust="0"/>
  </p:normalViewPr>
  <p:slideViewPr>
    <p:cSldViewPr>
      <p:cViewPr>
        <p:scale>
          <a:sx n="68" d="100"/>
          <a:sy n="68" d="100"/>
        </p:scale>
        <p:origin x="-2778" y="-1104"/>
      </p:cViewPr>
      <p:guideLst>
        <p:guide orient="horz" pos="2160"/>
        <p:guide pos="2881"/>
      </p:guideLst>
    </p:cSldViewPr>
  </p:slideViewPr>
  <p:outlineViewPr>
    <p:cViewPr>
      <p:scale>
        <a:sx n="33" d="100"/>
        <a:sy n="33" d="100"/>
      </p:scale>
      <p:origin x="0" y="10272"/>
    </p:cViewPr>
  </p:outlineViewPr>
  <p:notesTextViewPr>
    <p:cViewPr>
      <p:scale>
        <a:sx n="100" d="100"/>
        <a:sy n="100" d="100"/>
      </p:scale>
      <p:origin x="0" y="0"/>
    </p:cViewPr>
  </p:notesTextViewPr>
  <p:sorterViewPr>
    <p:cViewPr>
      <p:scale>
        <a:sx n="164" d="100"/>
        <a:sy n="164" d="100"/>
      </p:scale>
      <p:origin x="0" y="0"/>
    </p:cViewPr>
  </p:sorterViewPr>
  <p:notesViewPr>
    <p:cSldViewPr>
      <p:cViewPr>
        <p:scale>
          <a:sx n="80" d="100"/>
          <a:sy n="80" d="100"/>
        </p:scale>
        <p:origin x="-2106" y="-78"/>
      </p:cViewPr>
      <p:guideLst>
        <p:guide orient="horz" pos="3126"/>
        <p:guide pos="210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atin typeface="Arial" pitchFamily="34" charset="0"/>
                <a:ea typeface="ヒラギノ角ゴ Pro W3" charset="-128"/>
                <a:cs typeface="+mn-cs"/>
              </a:defRPr>
            </a:lvl1pPr>
          </a:lstStyle>
          <a:p>
            <a:pPr>
              <a:defRPr/>
            </a:pPr>
            <a:endParaRPr lang="en-US"/>
          </a:p>
        </p:txBody>
      </p:sp>
      <p:sp>
        <p:nvSpPr>
          <p:cNvPr id="3" name="Date Placeholder 2"/>
          <p:cNvSpPr>
            <a:spLocks noGrp="1"/>
          </p:cNvSpPr>
          <p:nvPr>
            <p:ph type="dt" sz="quarter" idx="1"/>
          </p:nvPr>
        </p:nvSpPr>
        <p:spPr>
          <a:xfrm>
            <a:off x="3778250" y="0"/>
            <a:ext cx="2889250" cy="49688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08011BE3-1D8F-4FB0-BBC5-086E5E8FB028}" type="datetimeFigureOut">
              <a:rPr lang="en-US"/>
              <a:pPr>
                <a:defRPr/>
              </a:pPr>
              <a:t>2/4/2014</a:t>
            </a:fld>
            <a:endParaRPr lang="en-US"/>
          </a:p>
        </p:txBody>
      </p:sp>
      <p:sp>
        <p:nvSpPr>
          <p:cNvPr id="4" name="Footer Placeholder 3"/>
          <p:cNvSpPr>
            <a:spLocks noGrp="1"/>
          </p:cNvSpPr>
          <p:nvPr>
            <p:ph type="ftr" sz="quarter" idx="2"/>
          </p:nvPr>
        </p:nvSpPr>
        <p:spPr>
          <a:xfrm>
            <a:off x="0" y="9428163"/>
            <a:ext cx="2889250" cy="496887"/>
          </a:xfrm>
          <a:prstGeom prst="rect">
            <a:avLst/>
          </a:prstGeom>
        </p:spPr>
        <p:txBody>
          <a:bodyPr vert="horz" lIns="91440" tIns="45720" rIns="91440" bIns="45720" rtlCol="0" anchor="b"/>
          <a:lstStyle>
            <a:lvl1pPr algn="l">
              <a:defRPr sz="1200">
                <a:latin typeface="Arial" pitchFamily="34" charset="0"/>
                <a:ea typeface="ヒラギノ角ゴ Pro W3" charset="-128"/>
                <a:cs typeface="+mn-cs"/>
              </a:defRPr>
            </a:lvl1pPr>
          </a:lstStyle>
          <a:p>
            <a:pPr>
              <a:defRPr/>
            </a:pPr>
            <a:endParaRPr lang="en-US"/>
          </a:p>
        </p:txBody>
      </p:sp>
      <p:sp>
        <p:nvSpPr>
          <p:cNvPr id="5" name="Slide Number Placeholder 4"/>
          <p:cNvSpPr>
            <a:spLocks noGrp="1"/>
          </p:cNvSpPr>
          <p:nvPr>
            <p:ph type="sldNum" sz="quarter" idx="3"/>
          </p:nvPr>
        </p:nvSpPr>
        <p:spPr>
          <a:xfrm>
            <a:off x="3778250" y="9428163"/>
            <a:ext cx="2889250" cy="4968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6B1C07F5-6D66-4F4A-9B48-1777932BB635}" type="slidenum">
              <a:rPr lang="en-US"/>
              <a:pPr>
                <a:defRPr/>
              </a:pPr>
              <a:t>‹#›</a:t>
            </a:fld>
            <a:endParaRPr lang="en-US"/>
          </a:p>
        </p:txBody>
      </p:sp>
    </p:spTree>
    <p:extLst>
      <p:ext uri="{BB962C8B-B14F-4D97-AF65-F5344CB8AC3E}">
        <p14:creationId xmlns:p14="http://schemas.microsoft.com/office/powerpoint/2010/main" val="7618656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666750" y="4714875"/>
            <a:ext cx="5335588" cy="4467225"/>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7" name="Slide Number Placeholder 6"/>
          <p:cNvSpPr>
            <a:spLocks noGrp="1"/>
          </p:cNvSpPr>
          <p:nvPr>
            <p:ph type="sldNum" sz="quarter" idx="5"/>
          </p:nvPr>
        </p:nvSpPr>
        <p:spPr>
          <a:xfrm>
            <a:off x="3778250" y="9428163"/>
            <a:ext cx="288925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51C57A08-0DE2-4215-B21E-2E40C3CB1BD6}" type="slidenum">
              <a:rPr lang="en-US"/>
              <a:pPr>
                <a:defRPr/>
              </a:pPr>
              <a:t>‹#›</a:t>
            </a:fld>
            <a:endParaRPr lang="en-US"/>
          </a:p>
        </p:txBody>
      </p:sp>
      <p:sp>
        <p:nvSpPr>
          <p:cNvPr id="8" name="Slide Image Placeholder 7"/>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pPr lvl="0"/>
            <a:endParaRPr lang="fr-BE" noProof="0"/>
          </a:p>
        </p:txBody>
      </p:sp>
    </p:spTree>
    <p:extLst>
      <p:ext uri="{BB962C8B-B14F-4D97-AF65-F5344CB8AC3E}">
        <p14:creationId xmlns:p14="http://schemas.microsoft.com/office/powerpoint/2010/main" val="39063616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6527"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3044"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69567"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6088"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2611" algn="l" defTabSz="913044" rtl="0" eaLnBrk="1" latinLnBrk="0" hangingPunct="1">
      <a:defRPr sz="1200" kern="1200">
        <a:solidFill>
          <a:schemeClr val="tx1"/>
        </a:solidFill>
        <a:latin typeface="+mn-lt"/>
        <a:ea typeface="+mn-ea"/>
        <a:cs typeface="+mn-cs"/>
      </a:defRPr>
    </a:lvl6pPr>
    <a:lvl7pPr marL="2739133" algn="l" defTabSz="913044" rtl="0" eaLnBrk="1" latinLnBrk="0" hangingPunct="1">
      <a:defRPr sz="1200" kern="1200">
        <a:solidFill>
          <a:schemeClr val="tx1"/>
        </a:solidFill>
        <a:latin typeface="+mn-lt"/>
        <a:ea typeface="+mn-ea"/>
        <a:cs typeface="+mn-cs"/>
      </a:defRPr>
    </a:lvl7pPr>
    <a:lvl8pPr marL="3195655" algn="l" defTabSz="913044" rtl="0" eaLnBrk="1" latinLnBrk="0" hangingPunct="1">
      <a:defRPr sz="1200" kern="1200">
        <a:solidFill>
          <a:schemeClr val="tx1"/>
        </a:solidFill>
        <a:latin typeface="+mn-lt"/>
        <a:ea typeface="+mn-ea"/>
        <a:cs typeface="+mn-cs"/>
      </a:defRPr>
    </a:lvl8pPr>
    <a:lvl9pPr marL="3652177" algn="l" defTabSz="91304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fr-BE" dirty="0" smtClean="0"/>
              <a:t>The </a:t>
            </a:r>
            <a:r>
              <a:rPr lang="fr-BE" b="1" dirty="0" smtClean="0"/>
              <a:t>Concept</a:t>
            </a:r>
            <a:r>
              <a:rPr lang="fr-BE" dirty="0" smtClean="0"/>
              <a:t> of IMI2 </a:t>
            </a:r>
            <a:r>
              <a:rPr lang="fr-BE" dirty="0" err="1" smtClean="0"/>
              <a:t>builds</a:t>
            </a:r>
            <a:r>
              <a:rPr lang="fr-BE" dirty="0" smtClean="0"/>
              <a:t> </a:t>
            </a:r>
            <a:r>
              <a:rPr lang="fr-BE" dirty="0" err="1" smtClean="0"/>
              <a:t>directly</a:t>
            </a:r>
            <a:r>
              <a:rPr lang="fr-BE" dirty="0" smtClean="0"/>
              <a:t> on </a:t>
            </a:r>
          </a:p>
          <a:p>
            <a:pPr marL="177800" indent="-177800">
              <a:buFont typeface="Arial" pitchFamily="34" charset="0"/>
              <a:buChar char="•"/>
              <a:defRPr/>
            </a:pPr>
            <a:r>
              <a:rPr lang="fr-BE" dirty="0" smtClean="0"/>
              <a:t>Learnings </a:t>
            </a:r>
            <a:r>
              <a:rPr lang="fr-BE" dirty="0" err="1" smtClean="0"/>
              <a:t>from</a:t>
            </a:r>
            <a:r>
              <a:rPr lang="fr-BE" dirty="0" smtClean="0"/>
              <a:t> IMI2 – </a:t>
            </a:r>
            <a:r>
              <a:rPr lang="fr-BE" dirty="0" err="1" smtClean="0"/>
              <a:t>its</a:t>
            </a:r>
            <a:r>
              <a:rPr lang="fr-BE" dirty="0" smtClean="0"/>
              <a:t> </a:t>
            </a:r>
            <a:r>
              <a:rPr lang="fr-BE" dirty="0" err="1" smtClean="0"/>
              <a:t>evolution</a:t>
            </a:r>
            <a:r>
              <a:rPr lang="fr-BE" dirty="0" smtClean="0"/>
              <a:t> and simplification of </a:t>
            </a:r>
            <a:r>
              <a:rPr lang="fr-BE" dirty="0" err="1" smtClean="0"/>
              <a:t>processes</a:t>
            </a:r>
            <a:r>
              <a:rPr lang="fr-BE" dirty="0" smtClean="0"/>
              <a:t> </a:t>
            </a:r>
          </a:p>
          <a:p>
            <a:pPr marL="177800" indent="-177800">
              <a:buFont typeface="Arial" pitchFamily="34" charset="0"/>
              <a:buChar char="•"/>
              <a:defRPr/>
            </a:pPr>
            <a:r>
              <a:rPr lang="fr-BE" dirty="0" err="1" smtClean="0"/>
              <a:t>Evolving</a:t>
            </a:r>
            <a:r>
              <a:rPr lang="fr-BE" dirty="0" smtClean="0"/>
              <a:t> </a:t>
            </a:r>
            <a:r>
              <a:rPr lang="fr-BE" dirty="0" err="1" smtClean="0"/>
              <a:t>societal</a:t>
            </a:r>
            <a:r>
              <a:rPr lang="fr-BE" dirty="0" smtClean="0"/>
              <a:t> challenges – </a:t>
            </a:r>
            <a:r>
              <a:rPr lang="fr-BE" dirty="0" err="1" smtClean="0"/>
              <a:t>reflected</a:t>
            </a:r>
            <a:r>
              <a:rPr lang="fr-BE" dirty="0" smtClean="0"/>
              <a:t> </a:t>
            </a:r>
            <a:r>
              <a:rPr lang="fr-BE" dirty="0" err="1" smtClean="0"/>
              <a:t>also</a:t>
            </a:r>
            <a:r>
              <a:rPr lang="fr-BE" dirty="0" smtClean="0"/>
              <a:t> in Horizon 2020 and in WHO report on </a:t>
            </a:r>
            <a:r>
              <a:rPr lang="fr-BE" dirty="0" err="1" smtClean="0"/>
              <a:t>priority</a:t>
            </a:r>
            <a:r>
              <a:rPr lang="fr-BE" dirty="0" smtClean="0"/>
              <a:t> </a:t>
            </a:r>
            <a:r>
              <a:rPr lang="fr-BE" dirty="0" err="1" smtClean="0"/>
              <a:t>medicines</a:t>
            </a:r>
            <a:r>
              <a:rPr lang="fr-BE" dirty="0" smtClean="0"/>
              <a:t> and </a:t>
            </a:r>
            <a:r>
              <a:rPr lang="fr-BE" dirty="0" err="1" smtClean="0"/>
              <a:t>diseases</a:t>
            </a:r>
            <a:endParaRPr lang="fr-BE" dirty="0" smtClean="0"/>
          </a:p>
          <a:p>
            <a:pPr marL="177800" indent="-177800">
              <a:buFont typeface="Arial" pitchFamily="34" charset="0"/>
              <a:buChar char="•"/>
              <a:defRPr/>
            </a:pPr>
            <a:r>
              <a:rPr lang="fr-BE" dirty="0" err="1" smtClean="0"/>
              <a:t>Evolving</a:t>
            </a:r>
            <a:r>
              <a:rPr lang="fr-BE" dirty="0" smtClean="0"/>
              <a:t> business model </a:t>
            </a:r>
            <a:r>
              <a:rPr lang="fr-BE" dirty="0" err="1" smtClean="0"/>
              <a:t>with</a:t>
            </a:r>
            <a:r>
              <a:rPr lang="fr-BE" dirty="0" smtClean="0"/>
              <a:t> more externalisation and open innovation </a:t>
            </a:r>
            <a:r>
              <a:rPr lang="fr-BE" dirty="0" err="1" smtClean="0"/>
              <a:t>at</a:t>
            </a:r>
            <a:r>
              <a:rPr lang="fr-BE" dirty="0" smtClean="0"/>
              <a:t> all R&amp;D stages </a:t>
            </a:r>
          </a:p>
          <a:p>
            <a:pPr>
              <a:buFontTx/>
              <a:buChar char="-"/>
              <a:defRPr/>
            </a:pPr>
            <a:endParaRPr lang="fr-BE" dirty="0" smtClean="0"/>
          </a:p>
          <a:p>
            <a:pPr>
              <a:defRPr/>
            </a:pPr>
            <a:r>
              <a:rPr lang="fr-BE" dirty="0" smtClean="0"/>
              <a:t>The </a:t>
            </a:r>
            <a:r>
              <a:rPr lang="fr-BE" dirty="0" err="1" smtClean="0"/>
              <a:t>title</a:t>
            </a:r>
            <a:r>
              <a:rPr lang="fr-BE" dirty="0" smtClean="0"/>
              <a:t> </a:t>
            </a:r>
            <a:r>
              <a:rPr lang="fr-BE" dirty="0" err="1" smtClean="0"/>
              <a:t>indicates</a:t>
            </a:r>
            <a:r>
              <a:rPr lang="fr-BE" dirty="0" smtClean="0"/>
              <a:t> </a:t>
            </a:r>
            <a:r>
              <a:rPr lang="fr-BE" b="1" dirty="0" err="1" smtClean="0"/>
              <a:t>better</a:t>
            </a:r>
            <a:r>
              <a:rPr lang="fr-BE" b="1" dirty="0" smtClean="0"/>
              <a:t> focus </a:t>
            </a:r>
            <a:r>
              <a:rPr lang="fr-BE" dirty="0" smtClean="0"/>
              <a:t>on more </a:t>
            </a:r>
            <a:r>
              <a:rPr lang="fr-BE" dirty="0" err="1" smtClean="0"/>
              <a:t>precise</a:t>
            </a:r>
            <a:r>
              <a:rPr lang="fr-BE" dirty="0" smtClean="0"/>
              <a:t> </a:t>
            </a:r>
            <a:r>
              <a:rPr lang="fr-BE" dirty="0" err="1" smtClean="0"/>
              <a:t>prevention</a:t>
            </a:r>
            <a:r>
              <a:rPr lang="fr-BE" dirty="0" smtClean="0"/>
              <a:t> and </a:t>
            </a:r>
            <a:r>
              <a:rPr lang="fr-BE" dirty="0" err="1" smtClean="0"/>
              <a:t>treatment</a:t>
            </a:r>
            <a:r>
              <a:rPr lang="fr-BE" dirty="0" smtClean="0"/>
              <a:t> </a:t>
            </a:r>
            <a:r>
              <a:rPr lang="fr-BE" dirty="0" err="1" smtClean="0"/>
              <a:t>which</a:t>
            </a:r>
            <a:r>
              <a:rPr lang="fr-BE" dirty="0" smtClean="0"/>
              <a:t> </a:t>
            </a:r>
            <a:r>
              <a:rPr lang="fr-BE" dirty="0" err="1" smtClean="0"/>
              <a:t>will</a:t>
            </a:r>
            <a:r>
              <a:rPr lang="fr-BE" dirty="0" smtClean="0"/>
              <a:t> </a:t>
            </a:r>
            <a:r>
              <a:rPr lang="fr-BE" dirty="0" err="1" smtClean="0"/>
              <a:t>bring</a:t>
            </a:r>
            <a:r>
              <a:rPr lang="fr-BE" dirty="0" smtClean="0"/>
              <a:t> </a:t>
            </a:r>
            <a:r>
              <a:rPr lang="fr-BE" dirty="0" err="1" smtClean="0"/>
              <a:t>benefits</a:t>
            </a:r>
            <a:r>
              <a:rPr lang="fr-BE" dirty="0" smtClean="0"/>
              <a:t> to patients and society and to industry. It </a:t>
            </a:r>
            <a:r>
              <a:rPr lang="fr-BE" dirty="0" err="1" smtClean="0"/>
              <a:t>will</a:t>
            </a:r>
            <a:r>
              <a:rPr lang="fr-BE" dirty="0" smtClean="0"/>
              <a:t> rationalise </a:t>
            </a:r>
            <a:r>
              <a:rPr lang="fr-BE" dirty="0" err="1" smtClean="0"/>
              <a:t>research</a:t>
            </a:r>
            <a:r>
              <a:rPr lang="fr-BE" dirty="0" smtClean="0"/>
              <a:t> </a:t>
            </a:r>
            <a:r>
              <a:rPr lang="fr-BE" dirty="0" err="1" smtClean="0"/>
              <a:t>processes</a:t>
            </a:r>
            <a:r>
              <a:rPr lang="fr-BE" dirty="0" smtClean="0"/>
              <a:t> and </a:t>
            </a:r>
            <a:r>
              <a:rPr lang="fr-BE" dirty="0" err="1" smtClean="0"/>
              <a:t>further</a:t>
            </a:r>
            <a:r>
              <a:rPr lang="fr-BE" dirty="0" smtClean="0"/>
              <a:t> </a:t>
            </a:r>
            <a:r>
              <a:rPr lang="fr-BE" dirty="0" err="1" smtClean="0"/>
              <a:t>increase</a:t>
            </a:r>
            <a:r>
              <a:rPr lang="fr-BE" dirty="0" smtClean="0"/>
              <a:t> </a:t>
            </a:r>
            <a:r>
              <a:rPr lang="fr-BE" dirty="0" err="1" smtClean="0"/>
              <a:t>probability</a:t>
            </a:r>
            <a:r>
              <a:rPr lang="fr-BE" dirty="0" smtClean="0"/>
              <a:t> of </a:t>
            </a:r>
            <a:r>
              <a:rPr lang="fr-BE" dirty="0" err="1" smtClean="0"/>
              <a:t>success</a:t>
            </a:r>
            <a:r>
              <a:rPr lang="fr-BE" dirty="0" smtClean="0"/>
              <a:t> of </a:t>
            </a:r>
            <a:r>
              <a:rPr lang="fr-BE" dirty="0" err="1" smtClean="0"/>
              <a:t>research</a:t>
            </a:r>
            <a:r>
              <a:rPr lang="fr-BE" dirty="0" smtClean="0"/>
              <a:t> </a:t>
            </a:r>
            <a:r>
              <a:rPr lang="fr-BE" dirty="0" err="1" smtClean="0"/>
              <a:t>processes</a:t>
            </a:r>
            <a:r>
              <a:rPr lang="fr-BE" dirty="0" smtClean="0"/>
              <a:t> and </a:t>
            </a:r>
            <a:r>
              <a:rPr lang="fr-BE" dirty="0" err="1" smtClean="0"/>
              <a:t>getting</a:t>
            </a:r>
            <a:r>
              <a:rPr lang="fr-BE" dirty="0" smtClean="0"/>
              <a:t> </a:t>
            </a:r>
            <a:r>
              <a:rPr lang="fr-BE" dirty="0" err="1" smtClean="0"/>
              <a:t>better</a:t>
            </a:r>
            <a:r>
              <a:rPr lang="fr-BE" dirty="0" smtClean="0"/>
              <a:t> </a:t>
            </a:r>
            <a:r>
              <a:rPr lang="fr-BE" dirty="0" err="1" smtClean="0"/>
              <a:t>drugs</a:t>
            </a:r>
            <a:r>
              <a:rPr lang="fr-BE" dirty="0" smtClean="0"/>
              <a:t> to patients </a:t>
            </a:r>
            <a:r>
              <a:rPr lang="fr-BE" dirty="0" err="1" smtClean="0"/>
              <a:t>through</a:t>
            </a:r>
            <a:r>
              <a:rPr lang="fr-BE" dirty="0" smtClean="0"/>
              <a:t> </a:t>
            </a:r>
            <a:r>
              <a:rPr lang="fr-BE" dirty="0" err="1" smtClean="0"/>
              <a:t>healthcare</a:t>
            </a:r>
            <a:r>
              <a:rPr lang="fr-BE" dirty="0" smtClean="0"/>
              <a:t> services. </a:t>
            </a:r>
          </a:p>
        </p:txBody>
      </p:sp>
      <p:sp>
        <p:nvSpPr>
          <p:cNvPr id="185348" name="Slide Number Placeholder 3"/>
          <p:cNvSpPr>
            <a:spLocks noGrp="1"/>
          </p:cNvSpPr>
          <p:nvPr>
            <p:ph type="sldNum" sz="quarter" idx="5"/>
          </p:nvPr>
        </p:nvSpPr>
        <p:spPr bwMode="auto">
          <a:noFill/>
          <a:ln>
            <a:miter lim="800000"/>
            <a:headEnd/>
            <a:tailEnd/>
          </a:ln>
        </p:spPr>
        <p:txBody>
          <a:bodyPr/>
          <a:lstStyle/>
          <a:p>
            <a:fld id="{82181CD4-CD43-4C6F-B702-21F0619A2A9F}"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TextEdit="1"/>
          </p:cNvSpPr>
          <p:nvPr>
            <p:ph type="sldImg"/>
          </p:nvPr>
        </p:nvSpPr>
        <p:spPr bwMode="auto">
          <a:noFill/>
          <a:ln>
            <a:solidFill>
              <a:srgbClr val="000000"/>
            </a:solidFill>
            <a:miter lim="800000"/>
            <a:headEnd/>
            <a:tailEnd/>
          </a:ln>
        </p:spPr>
      </p:sp>
      <p:sp>
        <p:nvSpPr>
          <p:cNvPr id="83970" name="Rectangle 3"/>
          <p:cNvSpPr>
            <a:spLocks noGrp="1"/>
          </p:cNvSpPr>
          <p:nvPr>
            <p:ph type="body" idx="1"/>
          </p:nvPr>
        </p:nvSpPr>
        <p:spPr bwMode="auto">
          <a:xfrm>
            <a:off x="540058" y="5333978"/>
            <a:ext cx="5683168" cy="246734"/>
          </a:xfrm>
          <a:noFill/>
        </p:spPr>
        <p:txBody>
          <a:bodyPr/>
          <a:lstStyle/>
          <a:p>
            <a:endParaRPr lang="da-DK"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TextEdit="1"/>
          </p:cNvSpPr>
          <p:nvPr>
            <p:ph type="sldImg"/>
          </p:nvPr>
        </p:nvSpPr>
        <p:spPr bwMode="auto">
          <a:noFill/>
          <a:ln>
            <a:solidFill>
              <a:srgbClr val="000000"/>
            </a:solidFill>
            <a:miter lim="800000"/>
            <a:headEnd/>
            <a:tailEnd/>
          </a:ln>
        </p:spPr>
      </p:sp>
      <p:sp>
        <p:nvSpPr>
          <p:cNvPr id="86018" name="Rectangle 3"/>
          <p:cNvSpPr>
            <a:spLocks noGrp="1"/>
          </p:cNvSpPr>
          <p:nvPr>
            <p:ph type="body" idx="1"/>
          </p:nvPr>
        </p:nvSpPr>
        <p:spPr bwMode="auto">
          <a:xfrm>
            <a:off x="540058" y="5333978"/>
            <a:ext cx="5683168" cy="246734"/>
          </a:xfrm>
          <a:noFill/>
        </p:spPr>
        <p:txBody>
          <a:bodyPr/>
          <a:lstStyle/>
          <a:p>
            <a:endParaRPr lang="da-DK"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Slide Image Placeholder 1"/>
          <p:cNvSpPr>
            <a:spLocks noGrp="1" noRot="1" noChangeAspect="1" noTextEdit="1"/>
          </p:cNvSpPr>
          <p:nvPr>
            <p:ph type="sldImg"/>
          </p:nvPr>
        </p:nvSpPr>
        <p:spPr bwMode="auto">
          <a:xfrm>
            <a:off x="857250" y="744538"/>
            <a:ext cx="4960938" cy="3721100"/>
          </a:xfrm>
          <a:noFill/>
          <a:ln>
            <a:solidFill>
              <a:srgbClr val="000000"/>
            </a:solidFill>
            <a:miter lim="800000"/>
            <a:headEnd/>
            <a:tailEnd/>
          </a:ln>
        </p:spPr>
      </p:sp>
      <p:sp>
        <p:nvSpPr>
          <p:cNvPr id="60418" name="Notes Placeholder 2"/>
          <p:cNvSpPr>
            <a:spLocks noGrp="1"/>
          </p:cNvSpPr>
          <p:nvPr>
            <p:ph type="body" idx="1"/>
          </p:nvPr>
        </p:nvSpPr>
        <p:spPr bwMode="auto"/>
        <p:txBody>
          <a:bodyPr wrap="square" numCol="1" anchor="t" anchorCtr="0" compatLnSpc="1">
            <a:prstTxWarp prst="textNoShape">
              <a:avLst/>
            </a:prstTxWarp>
          </a:bodyPr>
          <a:lstStyle/>
          <a:p>
            <a:pPr marL="177800" indent="-177800">
              <a:buFont typeface="Arial" pitchFamily="34" charset="0"/>
              <a:buChar char="•"/>
              <a:defRPr/>
            </a:pPr>
            <a:r>
              <a:rPr lang="fr-FR" dirty="0" err="1" smtClean="0"/>
              <a:t>Beyond</a:t>
            </a:r>
            <a:r>
              <a:rPr lang="fr-FR" baseline="0" dirty="0" smtClean="0"/>
              <a:t> </a:t>
            </a:r>
            <a:r>
              <a:rPr lang="fr-FR" baseline="0" dirty="0" err="1" smtClean="0"/>
              <a:t>resolving</a:t>
            </a:r>
            <a:r>
              <a:rPr lang="fr-FR" baseline="0" dirty="0" smtClean="0"/>
              <a:t> </a:t>
            </a:r>
            <a:r>
              <a:rPr lang="fr-FR" baseline="0" dirty="0" err="1" smtClean="0"/>
              <a:t>scientific</a:t>
            </a:r>
            <a:r>
              <a:rPr lang="fr-FR" baseline="0" dirty="0" smtClean="0"/>
              <a:t> </a:t>
            </a:r>
            <a:r>
              <a:rPr lang="fr-FR" baseline="0" dirty="0" err="1" smtClean="0"/>
              <a:t>bottlenecks</a:t>
            </a:r>
            <a:r>
              <a:rPr lang="fr-FR" baseline="0" dirty="0" smtClean="0"/>
              <a:t> and </a:t>
            </a:r>
            <a:r>
              <a:rPr lang="fr-FR" baseline="0" dirty="0" err="1" smtClean="0"/>
              <a:t>contributing</a:t>
            </a:r>
            <a:r>
              <a:rPr lang="fr-FR" baseline="0" dirty="0" smtClean="0"/>
              <a:t> to </a:t>
            </a:r>
            <a:r>
              <a:rPr lang="fr-FR" baseline="0" dirty="0" err="1" smtClean="0"/>
              <a:t>resolve</a:t>
            </a:r>
            <a:r>
              <a:rPr lang="fr-FR" baseline="0" dirty="0" smtClean="0"/>
              <a:t> </a:t>
            </a:r>
            <a:r>
              <a:rPr lang="fr-FR" baseline="0" dirty="0" err="1" smtClean="0"/>
              <a:t>significant</a:t>
            </a:r>
            <a:r>
              <a:rPr lang="fr-FR" baseline="0" dirty="0" smtClean="0"/>
              <a:t> </a:t>
            </a:r>
            <a:r>
              <a:rPr lang="fr-FR" baseline="0" dirty="0" err="1" smtClean="0"/>
              <a:t>healthcare</a:t>
            </a:r>
            <a:r>
              <a:rPr lang="fr-FR" baseline="0" dirty="0" smtClean="0"/>
              <a:t> challenges, the </a:t>
            </a:r>
            <a:r>
              <a:rPr lang="fr-FR" baseline="0" dirty="0" err="1" smtClean="0"/>
              <a:t>endavour</a:t>
            </a:r>
            <a:r>
              <a:rPr lang="fr-FR" baseline="0" dirty="0" smtClean="0"/>
              <a:t> of IMI2 </a:t>
            </a:r>
            <a:r>
              <a:rPr lang="fr-FR" baseline="0" dirty="0" err="1" smtClean="0"/>
              <a:t>is</a:t>
            </a:r>
            <a:r>
              <a:rPr lang="fr-FR" baseline="0" dirty="0" smtClean="0"/>
              <a:t> to translate </a:t>
            </a:r>
            <a:r>
              <a:rPr lang="fr-FR" baseline="0" dirty="0" err="1" smtClean="0"/>
              <a:t>scientific</a:t>
            </a:r>
            <a:r>
              <a:rPr lang="fr-FR" baseline="0" dirty="0" smtClean="0"/>
              <a:t> </a:t>
            </a:r>
            <a:r>
              <a:rPr lang="fr-FR" baseline="0" dirty="0" err="1" smtClean="0"/>
              <a:t>results</a:t>
            </a:r>
            <a:r>
              <a:rPr lang="fr-FR" baseline="0" dirty="0" smtClean="0"/>
              <a:t> </a:t>
            </a:r>
            <a:r>
              <a:rPr lang="fr-FR" baseline="0" dirty="0" err="1" smtClean="0"/>
              <a:t>into</a:t>
            </a:r>
            <a:r>
              <a:rPr lang="fr-FR" baseline="0" dirty="0" smtClean="0"/>
              <a:t> standards of care to have a real </a:t>
            </a:r>
            <a:r>
              <a:rPr lang="fr-FR" baseline="0" dirty="0" err="1" smtClean="0"/>
              <a:t>beneficial</a:t>
            </a:r>
            <a:r>
              <a:rPr lang="fr-FR" baseline="0" dirty="0" smtClean="0"/>
              <a:t> impact on patients. </a:t>
            </a:r>
            <a:endParaRPr lang="fr-FR" dirty="0" smtClean="0"/>
          </a:p>
        </p:txBody>
      </p:sp>
      <p:sp>
        <p:nvSpPr>
          <p:cNvPr id="226308" name="Slide Number Placeholder 3"/>
          <p:cNvSpPr>
            <a:spLocks noGrp="1"/>
          </p:cNvSpPr>
          <p:nvPr>
            <p:ph type="sldNum" sz="quarter" idx="5"/>
          </p:nvPr>
        </p:nvSpPr>
        <p:spPr bwMode="auto">
          <a:noFill/>
          <a:ln>
            <a:miter lim="800000"/>
            <a:headEnd/>
            <a:tailEnd/>
          </a:ln>
        </p:spPr>
        <p:txBody>
          <a:bodyPr/>
          <a:lstStyle/>
          <a:p>
            <a:fld id="{1A119779-5943-415A-BBA9-3798F52C2988}" type="slidenum">
              <a:rPr lang="en-US" smtClean="0">
                <a:solidFill>
                  <a:srgbClr val="000000"/>
                </a:solidFill>
                <a:latin typeface="Arial" pitchFamily="34" charset="0"/>
              </a:rPr>
              <a:pPr/>
              <a:t>7</a:t>
            </a:fld>
            <a:endParaRPr lang="en-US" smtClean="0">
              <a:solidFill>
                <a:srgbClr val="000000"/>
              </a:solidFill>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 name="Notes Placeholder 2"/>
          <p:cNvSpPr>
            <a:spLocks noGrp="1"/>
          </p:cNvSpPr>
          <p:nvPr>
            <p:ph type="body" idx="1"/>
          </p:nvPr>
        </p:nvSpPr>
        <p:spPr/>
        <p:txBody>
          <a:bodyPr/>
          <a:lstStyle/>
          <a:p>
            <a:pPr>
              <a:defRPr/>
            </a:pPr>
            <a:r>
              <a:rPr lang="fr-BE" dirty="0" smtClean="0"/>
              <a:t>Industry and society are facing common challenges: </a:t>
            </a:r>
          </a:p>
          <a:p>
            <a:pPr marL="273050" indent="-273050">
              <a:buFontTx/>
              <a:buChar char="-"/>
              <a:defRPr/>
            </a:pPr>
            <a:r>
              <a:rPr lang="fr-BE" dirty="0" smtClean="0"/>
              <a:t> problems with R&amp;D productivity hit not just industry, but society and patients  as there are many unmet needs </a:t>
            </a:r>
          </a:p>
          <a:p>
            <a:pPr marL="273050" indent="-273050">
              <a:buFontTx/>
              <a:buChar char="-"/>
              <a:defRPr/>
            </a:pPr>
            <a:r>
              <a:rPr lang="fr-BE" dirty="0" smtClean="0"/>
              <a:t> science offers great opportunities, but there are many gaps in knowledge </a:t>
            </a:r>
          </a:p>
          <a:p>
            <a:pPr marL="273050" indent="-273050">
              <a:buFontTx/>
              <a:buChar char="-"/>
              <a:defRPr/>
            </a:pPr>
            <a:r>
              <a:rPr lang="fr-BE" dirty="0" smtClean="0"/>
              <a:t> science has not always been implemented in regulatory and healthcare decision making and pathways </a:t>
            </a:r>
          </a:p>
          <a:p>
            <a:pPr marL="273050" indent="-273050">
              <a:defRPr/>
            </a:pPr>
            <a:endParaRPr lang="fr-BE" dirty="0" smtClean="0"/>
          </a:p>
          <a:p>
            <a:pPr marL="273050" indent="-273050">
              <a:defRPr/>
            </a:pPr>
            <a:r>
              <a:rPr lang="fr-BE" dirty="0" smtClean="0"/>
              <a:t>Working in isolation would not work: </a:t>
            </a:r>
          </a:p>
          <a:p>
            <a:pPr marL="273050" indent="-273050">
              <a:buFontTx/>
              <a:buChar char="-"/>
              <a:defRPr/>
            </a:pPr>
            <a:r>
              <a:rPr lang="fr-BE" dirty="0" smtClean="0"/>
              <a:t> neither industry (small or big) nor academia can address these challenges in isolation </a:t>
            </a:r>
          </a:p>
          <a:p>
            <a:pPr marL="273050" indent="-273050">
              <a:buFontTx/>
              <a:buChar char="-"/>
              <a:defRPr/>
            </a:pPr>
            <a:r>
              <a:rPr lang="fr-BE" dirty="0" smtClean="0"/>
              <a:t> patients, regulators, payers etc. must be part of the game</a:t>
            </a:r>
          </a:p>
          <a:p>
            <a:pPr marL="273050" indent="-273050">
              <a:buFontTx/>
              <a:buChar char="-"/>
              <a:defRPr/>
            </a:pPr>
            <a:endParaRPr lang="fr-BE" dirty="0" smtClean="0"/>
          </a:p>
          <a:p>
            <a:pPr marL="273050" indent="-273050">
              <a:buFontTx/>
              <a:buChar char="-"/>
              <a:defRPr/>
            </a:pPr>
            <a:endParaRPr lang="fr-BE" dirty="0" smtClean="0"/>
          </a:p>
          <a:p>
            <a:pPr>
              <a:defRPr/>
            </a:pPr>
            <a:endParaRPr lang="en-US" dirty="0"/>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36313213-41F8-4447-910A-497F384857D2}" type="slidenum">
              <a:rPr lang="fr-BE">
                <a:latin typeface="Calibri" charset="0"/>
              </a:rPr>
              <a:pPr eaLnBrk="1" hangingPunct="1"/>
              <a:t>11</a:t>
            </a:fld>
            <a:endParaRPr lang="fr-BE">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40"/>
            <a:ext cx="7772400" cy="1470025"/>
          </a:xfrm>
          <a:prstGeom prst="rect">
            <a:avLst/>
          </a:prstGeom>
        </p:spPr>
        <p:txBody>
          <a:bodyPr lIns="91306" tIns="45653" rIns="91306" bIns="45653"/>
          <a:lstStyle>
            <a:lvl1pPr algn="ctr">
              <a:defRPr/>
            </a:lvl1pPr>
          </a:lstStyle>
          <a:p>
            <a:r>
              <a:rPr lang="fr-FR" dirty="0" smtClean="0"/>
              <a:t>Cliquez pour modifier le style du titre</a:t>
            </a:r>
            <a:endParaRPr lang="fr-FR" dirty="0"/>
          </a:p>
        </p:txBody>
      </p:sp>
      <p:sp>
        <p:nvSpPr>
          <p:cNvPr id="3" name="Sous-titre 2"/>
          <p:cNvSpPr>
            <a:spLocks noGrp="1"/>
          </p:cNvSpPr>
          <p:nvPr>
            <p:ph type="subTitle" idx="1"/>
          </p:nvPr>
        </p:nvSpPr>
        <p:spPr>
          <a:xfrm>
            <a:off x="1371601" y="3886200"/>
            <a:ext cx="6400800" cy="1752600"/>
          </a:xfrm>
          <a:prstGeom prst="rect">
            <a:avLst/>
          </a:prstGeom>
        </p:spPr>
        <p:txBody>
          <a:bodyPr lIns="91306" tIns="45653" rIns="91306" bIns="45653"/>
          <a:lstStyle>
            <a:lvl1pPr marL="0" indent="0" algn="ctr">
              <a:buNone/>
              <a:defRPr/>
            </a:lvl1pPr>
            <a:lvl2pPr marL="456527" indent="0" algn="ctr">
              <a:buNone/>
              <a:defRPr/>
            </a:lvl2pPr>
            <a:lvl3pPr marL="913044" indent="0" algn="ctr">
              <a:buNone/>
              <a:defRPr/>
            </a:lvl3pPr>
            <a:lvl4pPr marL="1369567" indent="0" algn="ctr">
              <a:buNone/>
              <a:defRPr/>
            </a:lvl4pPr>
            <a:lvl5pPr marL="1826088" indent="0" algn="ctr">
              <a:buNone/>
              <a:defRPr/>
            </a:lvl5pPr>
            <a:lvl6pPr marL="2282611" indent="0" algn="ctr">
              <a:buNone/>
              <a:defRPr/>
            </a:lvl6pPr>
            <a:lvl7pPr marL="2739133" indent="0" algn="ctr">
              <a:buNone/>
              <a:defRPr/>
            </a:lvl7pPr>
            <a:lvl8pPr marL="3195655" indent="0" algn="ctr">
              <a:buNone/>
              <a:defRPr/>
            </a:lvl8pPr>
            <a:lvl9pPr marL="3652177" indent="0" algn="ctr">
              <a:buNone/>
              <a:defRPr/>
            </a:lvl9pPr>
          </a:lstStyle>
          <a:p>
            <a:r>
              <a:rPr lang="fr-FR" dirty="0" smtClean="0"/>
              <a:t>Cliquez pour modifier le style des sous-titres du masque</a:t>
            </a:r>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527" indent="0">
              <a:buNone/>
              <a:defRPr sz="1800">
                <a:solidFill>
                  <a:schemeClr val="tx1">
                    <a:tint val="75000"/>
                  </a:schemeClr>
                </a:solidFill>
              </a:defRPr>
            </a:lvl2pPr>
            <a:lvl3pPr marL="913044" indent="0">
              <a:buNone/>
              <a:defRPr sz="1600">
                <a:solidFill>
                  <a:schemeClr val="tx1">
                    <a:tint val="75000"/>
                  </a:schemeClr>
                </a:solidFill>
              </a:defRPr>
            </a:lvl3pPr>
            <a:lvl4pPr marL="1369567" indent="0">
              <a:buNone/>
              <a:defRPr sz="1400">
                <a:solidFill>
                  <a:schemeClr val="tx1">
                    <a:tint val="75000"/>
                  </a:schemeClr>
                </a:solidFill>
              </a:defRPr>
            </a:lvl4pPr>
            <a:lvl5pPr marL="1826088" indent="0">
              <a:buNone/>
              <a:defRPr sz="1400">
                <a:solidFill>
                  <a:schemeClr val="tx1">
                    <a:tint val="75000"/>
                  </a:schemeClr>
                </a:solidFill>
              </a:defRPr>
            </a:lvl5pPr>
            <a:lvl6pPr marL="2282611" indent="0">
              <a:buNone/>
              <a:defRPr sz="1400">
                <a:solidFill>
                  <a:schemeClr val="tx1">
                    <a:tint val="75000"/>
                  </a:schemeClr>
                </a:solidFill>
              </a:defRPr>
            </a:lvl6pPr>
            <a:lvl7pPr marL="2739133" indent="0">
              <a:buNone/>
              <a:defRPr sz="1400">
                <a:solidFill>
                  <a:schemeClr val="tx1">
                    <a:tint val="75000"/>
                  </a:schemeClr>
                </a:solidFill>
              </a:defRPr>
            </a:lvl7pPr>
            <a:lvl8pPr marL="3195655" indent="0">
              <a:buNone/>
              <a:defRPr sz="1400">
                <a:solidFill>
                  <a:schemeClr val="tx1">
                    <a:tint val="75000"/>
                  </a:schemeClr>
                </a:solidFill>
              </a:defRPr>
            </a:lvl8pPr>
            <a:lvl9pPr marL="3652177"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pPr>
              <a:defRPr/>
            </a:pPr>
            <a:r>
              <a:rPr lang="fr-BE" smtClean="0"/>
              <a:t>Health &amp; Growth</a:t>
            </a:r>
            <a:endParaRPr lang="fr-BE"/>
          </a:p>
        </p:txBody>
      </p:sp>
      <p:sp>
        <p:nvSpPr>
          <p:cNvPr id="6" name="Slide Number Placeholder 5"/>
          <p:cNvSpPr>
            <a:spLocks noGrp="1"/>
          </p:cNvSpPr>
          <p:nvPr>
            <p:ph type="sldNum" sz="quarter" idx="12"/>
          </p:nvPr>
        </p:nvSpPr>
        <p:spPr/>
        <p:txBody>
          <a:bodyPr/>
          <a:lstStyle/>
          <a:p>
            <a:pPr>
              <a:defRPr/>
            </a:pPr>
            <a:fld id="{50D8734F-6583-4AAC-9479-F3EBBF265873}" type="slidenum">
              <a:rPr lang="fr-BE" smtClean="0"/>
              <a:pPr>
                <a:defRPr/>
              </a:pPr>
              <a:t>‹#›</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fr-BE" smtClean="0"/>
              <a:t>Health &amp; Growth</a:t>
            </a:r>
            <a:endParaRPr lang="fr-BE"/>
          </a:p>
        </p:txBody>
      </p:sp>
      <p:sp>
        <p:nvSpPr>
          <p:cNvPr id="4" name="Slide Number Placeholder 3"/>
          <p:cNvSpPr>
            <a:spLocks noGrp="1"/>
          </p:cNvSpPr>
          <p:nvPr>
            <p:ph type="sldNum" sz="quarter" idx="12"/>
          </p:nvPr>
        </p:nvSpPr>
        <p:spPr/>
        <p:txBody>
          <a:bodyPr/>
          <a:lstStyle/>
          <a:p>
            <a:pPr>
              <a:defRPr/>
            </a:pPr>
            <a:fld id="{50D8734F-6583-4AAC-9479-F3EBBF265873}" type="slidenum">
              <a:rPr lang="fr-BE" smtClean="0"/>
              <a:pPr>
                <a:defRPr/>
              </a:pPr>
              <a:t>‹#›</a:t>
            </a:fld>
            <a:endParaRPr lang="fr-B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6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15" y="1435100"/>
            <a:ext cx="3008313" cy="4691063"/>
          </a:xfrm>
        </p:spPr>
        <p:txBody>
          <a:bodyPr/>
          <a:lstStyle>
            <a:lvl1pPr marL="0" indent="0">
              <a:buNone/>
              <a:defRPr sz="1400"/>
            </a:lvl1pPr>
            <a:lvl2pPr marL="456527" indent="0">
              <a:buNone/>
              <a:defRPr sz="1200"/>
            </a:lvl2pPr>
            <a:lvl3pPr marL="913044" indent="0">
              <a:buNone/>
              <a:defRPr sz="1000"/>
            </a:lvl3pPr>
            <a:lvl4pPr marL="1369567" indent="0">
              <a:buNone/>
              <a:defRPr sz="900"/>
            </a:lvl4pPr>
            <a:lvl5pPr marL="1826088" indent="0">
              <a:buNone/>
              <a:defRPr sz="900"/>
            </a:lvl5pPr>
            <a:lvl6pPr marL="2282611" indent="0">
              <a:buNone/>
              <a:defRPr sz="900"/>
            </a:lvl6pPr>
            <a:lvl7pPr marL="2739133" indent="0">
              <a:buNone/>
              <a:defRPr sz="900"/>
            </a:lvl7pPr>
            <a:lvl8pPr marL="3195655" indent="0">
              <a:buNone/>
              <a:defRPr sz="900"/>
            </a:lvl8pPr>
            <a:lvl9pPr marL="3652177"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pPr>
              <a:defRPr/>
            </a:pPr>
            <a:r>
              <a:rPr lang="fr-BE" smtClean="0"/>
              <a:t>Health &amp; Growth</a:t>
            </a:r>
            <a:endParaRPr lang="fr-BE"/>
          </a:p>
        </p:txBody>
      </p:sp>
      <p:sp>
        <p:nvSpPr>
          <p:cNvPr id="7" name="Slide Number Placeholder 6"/>
          <p:cNvSpPr>
            <a:spLocks noGrp="1"/>
          </p:cNvSpPr>
          <p:nvPr>
            <p:ph type="sldNum" sz="quarter" idx="12"/>
          </p:nvPr>
        </p:nvSpPr>
        <p:spPr/>
        <p:txBody>
          <a:bodyPr/>
          <a:lstStyle/>
          <a:p>
            <a:pPr>
              <a:defRPr/>
            </a:pPr>
            <a:fld id="{50D8734F-6583-4AAC-9479-F3EBBF265873}" type="slidenum">
              <a:rPr lang="fr-BE" smtClean="0"/>
              <a:pPr>
                <a:defRPr/>
              </a:pPr>
              <a:t>‹#›</a:t>
            </a:fld>
            <a:endParaRPr lang="fr-B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527" indent="0">
              <a:buNone/>
              <a:defRPr sz="2800"/>
            </a:lvl2pPr>
            <a:lvl3pPr marL="913044" indent="0">
              <a:buNone/>
              <a:defRPr sz="2400"/>
            </a:lvl3pPr>
            <a:lvl4pPr marL="1369567" indent="0">
              <a:buNone/>
              <a:defRPr sz="2000"/>
            </a:lvl4pPr>
            <a:lvl5pPr marL="1826088" indent="0">
              <a:buNone/>
              <a:defRPr sz="2000"/>
            </a:lvl5pPr>
            <a:lvl6pPr marL="2282611" indent="0">
              <a:buNone/>
              <a:defRPr sz="2000"/>
            </a:lvl6pPr>
            <a:lvl7pPr marL="2739133" indent="0">
              <a:buNone/>
              <a:defRPr sz="2000"/>
            </a:lvl7pPr>
            <a:lvl8pPr marL="3195655" indent="0">
              <a:buNone/>
              <a:defRPr sz="2000"/>
            </a:lvl8pPr>
            <a:lvl9pPr marL="3652177" indent="0">
              <a:buNone/>
              <a:defRPr sz="2000"/>
            </a:lvl9pPr>
          </a:lstStyle>
          <a:p>
            <a:r>
              <a:rPr lang="en-US" smtClean="0"/>
              <a:t>Click icon to add picture</a:t>
            </a:r>
            <a:endParaRPr lang="fr-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527" indent="0">
              <a:buNone/>
              <a:defRPr sz="1200"/>
            </a:lvl2pPr>
            <a:lvl3pPr marL="913044" indent="0">
              <a:buNone/>
              <a:defRPr sz="1000"/>
            </a:lvl3pPr>
            <a:lvl4pPr marL="1369567" indent="0">
              <a:buNone/>
              <a:defRPr sz="900"/>
            </a:lvl4pPr>
            <a:lvl5pPr marL="1826088" indent="0">
              <a:buNone/>
              <a:defRPr sz="900"/>
            </a:lvl5pPr>
            <a:lvl6pPr marL="2282611" indent="0">
              <a:buNone/>
              <a:defRPr sz="900"/>
            </a:lvl6pPr>
            <a:lvl7pPr marL="2739133" indent="0">
              <a:buNone/>
              <a:defRPr sz="900"/>
            </a:lvl7pPr>
            <a:lvl8pPr marL="3195655" indent="0">
              <a:buNone/>
              <a:defRPr sz="900"/>
            </a:lvl8pPr>
            <a:lvl9pPr marL="3652177"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pPr>
              <a:defRPr/>
            </a:pPr>
            <a:r>
              <a:rPr lang="fr-BE" smtClean="0"/>
              <a:t>Health &amp; Growth</a:t>
            </a:r>
            <a:endParaRPr lang="fr-BE"/>
          </a:p>
        </p:txBody>
      </p:sp>
      <p:sp>
        <p:nvSpPr>
          <p:cNvPr id="7" name="Slide Number Placeholder 6"/>
          <p:cNvSpPr>
            <a:spLocks noGrp="1"/>
          </p:cNvSpPr>
          <p:nvPr>
            <p:ph type="sldNum" sz="quarter" idx="12"/>
          </p:nvPr>
        </p:nvSpPr>
        <p:spPr/>
        <p:txBody>
          <a:bodyPr/>
          <a:lstStyle/>
          <a:p>
            <a:pPr>
              <a:defRPr/>
            </a:pPr>
            <a:fld id="{50D8734F-6583-4AAC-9479-F3EBBF265873}" type="slidenum">
              <a:rPr lang="fr-BE" smtClean="0"/>
              <a:pPr>
                <a:defRPr/>
              </a:pPr>
              <a:t>‹#›</a:t>
            </a:fld>
            <a:endParaRPr lang="fr-B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Footer Placeholder 4"/>
          <p:cNvSpPr>
            <a:spLocks noGrp="1"/>
          </p:cNvSpPr>
          <p:nvPr>
            <p:ph type="ftr" sz="quarter" idx="11"/>
          </p:nvPr>
        </p:nvSpPr>
        <p:spPr/>
        <p:txBody>
          <a:bodyPr/>
          <a:lstStyle/>
          <a:p>
            <a:pPr>
              <a:defRPr/>
            </a:pPr>
            <a:r>
              <a:rPr lang="fr-BE" smtClean="0"/>
              <a:t>Health &amp; Growth</a:t>
            </a:r>
            <a:endParaRPr lang="fr-BE"/>
          </a:p>
        </p:txBody>
      </p:sp>
      <p:sp>
        <p:nvSpPr>
          <p:cNvPr id="6" name="Slide Number Placeholder 5"/>
          <p:cNvSpPr>
            <a:spLocks noGrp="1"/>
          </p:cNvSpPr>
          <p:nvPr>
            <p:ph type="sldNum" sz="quarter" idx="12"/>
          </p:nvPr>
        </p:nvSpPr>
        <p:spPr/>
        <p:txBody>
          <a:bodyPr/>
          <a:lstStyle/>
          <a:p>
            <a:pPr>
              <a:defRPr/>
            </a:pPr>
            <a:fld id="{50D8734F-6583-4AAC-9479-F3EBBF265873}" type="slidenum">
              <a:rPr lang="fr-BE" smtClean="0"/>
              <a:pPr>
                <a:defRPr/>
              </a:pPr>
              <a:t>‹#›</a:t>
            </a:fld>
            <a:endParaRPr lang="fr-B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Footer Placeholder 4"/>
          <p:cNvSpPr>
            <a:spLocks noGrp="1"/>
          </p:cNvSpPr>
          <p:nvPr>
            <p:ph type="ftr" sz="quarter" idx="11"/>
          </p:nvPr>
        </p:nvSpPr>
        <p:spPr/>
        <p:txBody>
          <a:bodyPr/>
          <a:lstStyle/>
          <a:p>
            <a:pPr>
              <a:defRPr/>
            </a:pPr>
            <a:r>
              <a:rPr lang="fr-BE" smtClean="0"/>
              <a:t>Health &amp; Growth</a:t>
            </a:r>
            <a:endParaRPr lang="fr-BE"/>
          </a:p>
        </p:txBody>
      </p:sp>
      <p:sp>
        <p:nvSpPr>
          <p:cNvPr id="6" name="Slide Number Placeholder 5"/>
          <p:cNvSpPr>
            <a:spLocks noGrp="1"/>
          </p:cNvSpPr>
          <p:nvPr>
            <p:ph type="sldNum" sz="quarter" idx="12"/>
          </p:nvPr>
        </p:nvSpPr>
        <p:spPr/>
        <p:txBody>
          <a:bodyPr/>
          <a:lstStyle/>
          <a:p>
            <a:pPr>
              <a:defRPr/>
            </a:pPr>
            <a:fld id="{50D8734F-6583-4AAC-9479-F3EBBF265873}" type="slidenum">
              <a:rPr lang="fr-BE" smtClean="0"/>
              <a:pPr>
                <a:defRPr/>
              </a:pPr>
              <a:t>‹#›</a:t>
            </a:fld>
            <a:endParaRPr lang="fr-B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2" name="Title 1"/>
          <p:cNvSpPr>
            <a:spLocks noGrp="1"/>
          </p:cNvSpPr>
          <p:nvPr>
            <p:ph type="title"/>
          </p:nvPr>
        </p:nvSpPr>
        <p:spPr>
          <a:xfrm>
            <a:off x="309600" y="274652"/>
            <a:ext cx="8415338" cy="511200"/>
          </a:xfrm>
          <a:prstGeom prst="rect">
            <a:avLst/>
          </a:prstGeom>
        </p:spPr>
        <p:txBody>
          <a:bodyPr/>
          <a:lstStyle/>
          <a:p>
            <a:r>
              <a:rPr lang="en-US" smtClean="0"/>
              <a:t>Click to edit Master title style</a:t>
            </a:r>
            <a:endParaRPr lang="en-GB" dirty="0"/>
          </a:p>
        </p:txBody>
      </p:sp>
      <p:sp>
        <p:nvSpPr>
          <p:cNvPr id="7" name="Text Placeholder 6"/>
          <p:cNvSpPr>
            <a:spLocks noGrp="1"/>
          </p:cNvSpPr>
          <p:nvPr>
            <p:ph type="body" sz="quarter" idx="12"/>
          </p:nvPr>
        </p:nvSpPr>
        <p:spPr>
          <a:xfrm>
            <a:off x="309607" y="784814"/>
            <a:ext cx="8416800" cy="511200"/>
          </a:xfrm>
          <a:prstGeom prst="rect">
            <a:avLst/>
          </a:prstGeom>
        </p:spPr>
        <p:txBody>
          <a:bodyPr/>
          <a:lstStyle>
            <a:lvl1pPr marL="0" indent="0">
              <a:buNone/>
              <a:defRPr sz="2800" b="1" baseline="0">
                <a:solidFill>
                  <a:schemeClr val="accent2"/>
                </a:solidFill>
                <a:latin typeface="Arial" pitchFamily="34" charset="0"/>
                <a:cs typeface="Arial" pitchFamily="34" charset="0"/>
              </a:defRPr>
            </a:lvl1pPr>
          </a:lstStyle>
          <a:p>
            <a:pPr lvl="0"/>
            <a:r>
              <a:rPr lang="en-US" smtClean="0"/>
              <a:t>Click to edit Master text styles</a:t>
            </a:r>
          </a:p>
        </p:txBody>
      </p:sp>
      <p:sp>
        <p:nvSpPr>
          <p:cNvPr id="9" name="Text Placeholder 8"/>
          <p:cNvSpPr>
            <a:spLocks noGrp="1"/>
          </p:cNvSpPr>
          <p:nvPr>
            <p:ph type="body" sz="quarter" idx="13"/>
          </p:nvPr>
        </p:nvSpPr>
        <p:spPr>
          <a:xfrm>
            <a:off x="309614" y="1760400"/>
            <a:ext cx="6706800" cy="4424400"/>
          </a:xfrm>
          <a:prstGeom prst="rect">
            <a:avLst/>
          </a:prstGeom>
        </p:spPr>
        <p:txBody>
          <a:bodyPr/>
          <a:lstStyle>
            <a:lvl1pPr marL="0" indent="0">
              <a:buNone/>
              <a:defRPr sz="2400" b="1">
                <a:solidFill>
                  <a:schemeClr val="tx1"/>
                </a:solidFill>
                <a:latin typeface="Arial" pitchFamily="34" charset="0"/>
                <a:cs typeface="Arial" pitchFamily="34" charset="0"/>
              </a:defRPr>
            </a:lvl1pPr>
          </a:lstStyle>
          <a:p>
            <a:pPr lvl="0"/>
            <a:r>
              <a:rPr lang="en-US" smtClean="0"/>
              <a:t>Click to edit Master text styles</a:t>
            </a:r>
          </a:p>
        </p:txBody>
      </p:sp>
      <p:sp>
        <p:nvSpPr>
          <p:cNvPr id="5" name="Date Placeholder 10"/>
          <p:cNvSpPr>
            <a:spLocks noGrp="1"/>
          </p:cNvSpPr>
          <p:nvPr>
            <p:ph type="dt" sz="half" idx="14"/>
          </p:nvPr>
        </p:nvSpPr>
        <p:spPr>
          <a:xfrm>
            <a:off x="128588" y="6572250"/>
            <a:ext cx="914400" cy="457200"/>
          </a:xfrm>
          <a:prstGeom prst="rect">
            <a:avLst/>
          </a:prstGeom>
        </p:spPr>
        <p:txBody>
          <a:bodyPr lIns="91306" tIns="45653" rIns="91306" bIns="45653"/>
          <a:lstStyle>
            <a:lvl1pPr fontAlgn="auto">
              <a:spcBef>
                <a:spcPts val="0"/>
              </a:spcBef>
              <a:spcAft>
                <a:spcPts val="0"/>
              </a:spcAft>
              <a:defRPr>
                <a:latin typeface="Arial" pitchFamily="34" charset="0"/>
                <a:ea typeface="ヒラギノ角ゴ Pro W3"/>
                <a:cs typeface="ヒラギノ角ゴ Pro W3"/>
              </a:defRPr>
            </a:lvl1pPr>
          </a:lstStyle>
          <a:p>
            <a:pPr>
              <a:defRPr/>
            </a:pPr>
            <a:endParaRPr lang="sv-SE"/>
          </a:p>
        </p:txBody>
      </p:sp>
      <p:sp>
        <p:nvSpPr>
          <p:cNvPr id="6" name="Slide Number Placeholder 11"/>
          <p:cNvSpPr>
            <a:spLocks noGrp="1"/>
          </p:cNvSpPr>
          <p:nvPr>
            <p:ph type="sldNum" sz="quarter" idx="15"/>
          </p:nvPr>
        </p:nvSpPr>
        <p:spPr/>
        <p:txBody>
          <a:bodyPr/>
          <a:lstStyle>
            <a:lvl1pPr>
              <a:defRPr/>
            </a:lvl1pPr>
          </a:lstStyle>
          <a:p>
            <a:pPr>
              <a:defRPr/>
            </a:pPr>
            <a:fld id="{CDAE0897-6565-4579-92DF-40DE9299BA46}" type="slidenum">
              <a:rPr lang="en-GB"/>
              <a:pPr>
                <a:defRPr/>
              </a:pPr>
              <a:t>‹#›</a:t>
            </a:fld>
            <a:endParaRPr lang="en-GB"/>
          </a:p>
        </p:txBody>
      </p:sp>
      <p:sp>
        <p:nvSpPr>
          <p:cNvPr id="8" name="Footer Placeholder 12"/>
          <p:cNvSpPr>
            <a:spLocks noGrp="1"/>
          </p:cNvSpPr>
          <p:nvPr>
            <p:ph type="ftr" sz="quarter" idx="16"/>
          </p:nvPr>
        </p:nvSpPr>
        <p:spPr>
          <a:xfrm>
            <a:off x="3924300" y="6354774"/>
            <a:ext cx="4319588" cy="244475"/>
          </a:xfrm>
        </p:spPr>
        <p:txBody>
          <a:bodyPr/>
          <a:lstStyle>
            <a:lvl1pPr>
              <a:defRPr>
                <a:solidFill>
                  <a:srgbClr val="007C94"/>
                </a:solidFill>
                <a:latin typeface="+mn-lt"/>
                <a:ea typeface="+mn-ea"/>
                <a:cs typeface="+mn-cs"/>
              </a:defRPr>
            </a:lvl1pPr>
          </a:lstStyle>
          <a:p>
            <a:pPr>
              <a:defRPr/>
            </a:pPr>
            <a:r>
              <a:rPr lang="en-US" smtClean="0"/>
              <a:t>Health &amp; Growth</a:t>
            </a:r>
            <a:endParaRPr lang="sv-S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Introduction">
    <p:spTree>
      <p:nvGrpSpPr>
        <p:cNvPr id="1" name=""/>
        <p:cNvGrpSpPr/>
        <p:nvPr/>
      </p:nvGrpSpPr>
      <p:grpSpPr>
        <a:xfrm>
          <a:off x="0" y="0"/>
          <a:ext cx="0" cy="0"/>
          <a:chOff x="0" y="0"/>
          <a:chExt cx="0" cy="0"/>
        </a:xfrm>
      </p:grpSpPr>
      <p:sp>
        <p:nvSpPr>
          <p:cNvPr id="2" name="Title 1"/>
          <p:cNvSpPr>
            <a:spLocks noGrp="1"/>
          </p:cNvSpPr>
          <p:nvPr>
            <p:ph type="title"/>
          </p:nvPr>
        </p:nvSpPr>
        <p:spPr>
          <a:xfrm>
            <a:off x="309600" y="274652"/>
            <a:ext cx="8415338" cy="511200"/>
          </a:xfrm>
          <a:prstGeom prst="rect">
            <a:avLst/>
          </a:prstGeom>
        </p:spPr>
        <p:txBody>
          <a:bodyPr/>
          <a:lstStyle/>
          <a:p>
            <a:r>
              <a:rPr lang="en-US" smtClean="0"/>
              <a:t>Click to edit Master title style</a:t>
            </a:r>
            <a:endParaRPr lang="en-GB" dirty="0"/>
          </a:p>
        </p:txBody>
      </p:sp>
      <p:sp>
        <p:nvSpPr>
          <p:cNvPr id="7" name="Text Placeholder 6"/>
          <p:cNvSpPr>
            <a:spLocks noGrp="1"/>
          </p:cNvSpPr>
          <p:nvPr>
            <p:ph type="body" sz="quarter" idx="12"/>
          </p:nvPr>
        </p:nvSpPr>
        <p:spPr>
          <a:xfrm>
            <a:off x="309607" y="784814"/>
            <a:ext cx="8416800" cy="511200"/>
          </a:xfrm>
          <a:prstGeom prst="rect">
            <a:avLst/>
          </a:prstGeom>
        </p:spPr>
        <p:txBody>
          <a:bodyPr/>
          <a:lstStyle>
            <a:lvl1pPr marL="0" indent="0">
              <a:buNone/>
              <a:defRPr sz="2800" b="1" baseline="0">
                <a:solidFill>
                  <a:schemeClr val="accent2"/>
                </a:solidFill>
                <a:latin typeface="Arial" pitchFamily="34" charset="0"/>
                <a:cs typeface="Arial" pitchFamily="34" charset="0"/>
              </a:defRPr>
            </a:lvl1pPr>
          </a:lstStyle>
          <a:p>
            <a:pPr lvl="0"/>
            <a:r>
              <a:rPr lang="en-US" smtClean="0"/>
              <a:t>Click to edit Master text styles</a:t>
            </a:r>
          </a:p>
        </p:txBody>
      </p:sp>
      <p:sp>
        <p:nvSpPr>
          <p:cNvPr id="9" name="Text Placeholder 8"/>
          <p:cNvSpPr>
            <a:spLocks noGrp="1"/>
          </p:cNvSpPr>
          <p:nvPr>
            <p:ph type="body" sz="quarter" idx="13"/>
          </p:nvPr>
        </p:nvSpPr>
        <p:spPr>
          <a:xfrm>
            <a:off x="309614" y="1760400"/>
            <a:ext cx="6706800" cy="4424400"/>
          </a:xfrm>
          <a:prstGeom prst="rect">
            <a:avLst/>
          </a:prstGeom>
        </p:spPr>
        <p:txBody>
          <a:bodyPr/>
          <a:lstStyle>
            <a:lvl1pPr marL="0" indent="0">
              <a:buNone/>
              <a:defRPr sz="2400" b="1">
                <a:solidFill>
                  <a:schemeClr val="tx1"/>
                </a:solidFill>
                <a:latin typeface="Arial" pitchFamily="34" charset="0"/>
                <a:cs typeface="Arial" pitchFamily="34" charset="0"/>
              </a:defRPr>
            </a:lvl1pPr>
          </a:lstStyle>
          <a:p>
            <a:pPr lvl="0"/>
            <a:r>
              <a:rPr lang="en-US" smtClean="0"/>
              <a:t>Click to edit Master text styles</a:t>
            </a:r>
          </a:p>
        </p:txBody>
      </p:sp>
      <p:sp>
        <p:nvSpPr>
          <p:cNvPr id="5" name="Date Placeholder 10"/>
          <p:cNvSpPr>
            <a:spLocks noGrp="1"/>
          </p:cNvSpPr>
          <p:nvPr>
            <p:ph type="dt" sz="half" idx="14"/>
          </p:nvPr>
        </p:nvSpPr>
        <p:spPr>
          <a:xfrm>
            <a:off x="128588" y="6572250"/>
            <a:ext cx="914400" cy="457200"/>
          </a:xfrm>
          <a:prstGeom prst="rect">
            <a:avLst/>
          </a:prstGeom>
        </p:spPr>
        <p:txBody>
          <a:bodyPr lIns="91306" tIns="45653" rIns="91306" bIns="45653"/>
          <a:lstStyle>
            <a:lvl1pPr fontAlgn="auto">
              <a:spcBef>
                <a:spcPts val="0"/>
              </a:spcBef>
              <a:spcAft>
                <a:spcPts val="0"/>
              </a:spcAft>
              <a:defRPr>
                <a:latin typeface="Arial" pitchFamily="34" charset="0"/>
                <a:ea typeface="ヒラギノ角ゴ Pro W3"/>
                <a:cs typeface="ヒラギノ角ゴ Pro W3"/>
              </a:defRPr>
            </a:lvl1pPr>
          </a:lstStyle>
          <a:p>
            <a:pPr>
              <a:defRPr/>
            </a:pPr>
            <a:endParaRPr lang="sv-SE"/>
          </a:p>
        </p:txBody>
      </p:sp>
      <p:sp>
        <p:nvSpPr>
          <p:cNvPr id="6" name="Slide Number Placeholder 11"/>
          <p:cNvSpPr>
            <a:spLocks noGrp="1"/>
          </p:cNvSpPr>
          <p:nvPr>
            <p:ph type="sldNum" sz="quarter" idx="15"/>
          </p:nvPr>
        </p:nvSpPr>
        <p:spPr/>
        <p:txBody>
          <a:bodyPr/>
          <a:lstStyle>
            <a:lvl1pPr>
              <a:defRPr/>
            </a:lvl1pPr>
          </a:lstStyle>
          <a:p>
            <a:pPr>
              <a:defRPr/>
            </a:pPr>
            <a:fld id="{4716C9C6-F411-4A07-A204-9F76ED636704}" type="slidenum">
              <a:rPr lang="en-GB"/>
              <a:pPr>
                <a:defRPr/>
              </a:pPr>
              <a:t>‹#›</a:t>
            </a:fld>
            <a:endParaRPr lang="en-GB"/>
          </a:p>
        </p:txBody>
      </p:sp>
      <p:sp>
        <p:nvSpPr>
          <p:cNvPr id="8" name="Footer Placeholder 12"/>
          <p:cNvSpPr>
            <a:spLocks noGrp="1"/>
          </p:cNvSpPr>
          <p:nvPr>
            <p:ph type="ftr" sz="quarter" idx="16"/>
          </p:nvPr>
        </p:nvSpPr>
        <p:spPr>
          <a:xfrm>
            <a:off x="3924300" y="6354774"/>
            <a:ext cx="4319588" cy="244475"/>
          </a:xfrm>
        </p:spPr>
        <p:txBody>
          <a:bodyPr/>
          <a:lstStyle>
            <a:lvl1pPr>
              <a:defRPr>
                <a:solidFill>
                  <a:srgbClr val="007C94"/>
                </a:solidFill>
                <a:latin typeface="+mn-lt"/>
                <a:ea typeface="+mn-ea"/>
                <a:cs typeface="+mn-cs"/>
              </a:defRPr>
            </a:lvl1pPr>
          </a:lstStyle>
          <a:p>
            <a:pPr>
              <a:defRPr/>
            </a:pPr>
            <a:r>
              <a:rPr lang="en-US" smtClean="0"/>
              <a:t>Health &amp; Growth</a:t>
            </a:r>
            <a:endParaRPr lang="sv-S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Introduction">
    <p:spTree>
      <p:nvGrpSpPr>
        <p:cNvPr id="1" name=""/>
        <p:cNvGrpSpPr/>
        <p:nvPr/>
      </p:nvGrpSpPr>
      <p:grpSpPr>
        <a:xfrm>
          <a:off x="0" y="0"/>
          <a:ext cx="0" cy="0"/>
          <a:chOff x="0" y="0"/>
          <a:chExt cx="0" cy="0"/>
        </a:xfrm>
      </p:grpSpPr>
      <p:sp>
        <p:nvSpPr>
          <p:cNvPr id="2" name="Title 1"/>
          <p:cNvSpPr>
            <a:spLocks noGrp="1"/>
          </p:cNvSpPr>
          <p:nvPr>
            <p:ph type="title"/>
          </p:nvPr>
        </p:nvSpPr>
        <p:spPr>
          <a:xfrm>
            <a:off x="309600" y="274652"/>
            <a:ext cx="8415338" cy="511200"/>
          </a:xfrm>
          <a:prstGeom prst="rect">
            <a:avLst/>
          </a:prstGeom>
        </p:spPr>
        <p:txBody>
          <a:bodyPr/>
          <a:lstStyle/>
          <a:p>
            <a:r>
              <a:rPr lang="en-US" smtClean="0"/>
              <a:t>Click to edit Master title style</a:t>
            </a:r>
            <a:endParaRPr lang="en-GB" dirty="0"/>
          </a:p>
        </p:txBody>
      </p:sp>
      <p:sp>
        <p:nvSpPr>
          <p:cNvPr id="7" name="Text Placeholder 6"/>
          <p:cNvSpPr>
            <a:spLocks noGrp="1"/>
          </p:cNvSpPr>
          <p:nvPr>
            <p:ph type="body" sz="quarter" idx="12"/>
          </p:nvPr>
        </p:nvSpPr>
        <p:spPr>
          <a:xfrm>
            <a:off x="309607" y="784814"/>
            <a:ext cx="8416800" cy="511200"/>
          </a:xfrm>
          <a:prstGeom prst="rect">
            <a:avLst/>
          </a:prstGeom>
        </p:spPr>
        <p:txBody>
          <a:bodyPr/>
          <a:lstStyle>
            <a:lvl1pPr marL="0" indent="0">
              <a:buNone/>
              <a:defRPr sz="2800" b="1" baseline="0">
                <a:solidFill>
                  <a:schemeClr val="accent2"/>
                </a:solidFill>
                <a:latin typeface="Arial" pitchFamily="34" charset="0"/>
                <a:cs typeface="Arial" pitchFamily="34" charset="0"/>
              </a:defRPr>
            </a:lvl1pPr>
          </a:lstStyle>
          <a:p>
            <a:pPr lvl="0"/>
            <a:r>
              <a:rPr lang="en-US" smtClean="0"/>
              <a:t>Click to edit Master text styles</a:t>
            </a:r>
          </a:p>
        </p:txBody>
      </p:sp>
      <p:sp>
        <p:nvSpPr>
          <p:cNvPr id="9" name="Text Placeholder 8"/>
          <p:cNvSpPr>
            <a:spLocks noGrp="1"/>
          </p:cNvSpPr>
          <p:nvPr>
            <p:ph type="body" sz="quarter" idx="13"/>
          </p:nvPr>
        </p:nvSpPr>
        <p:spPr>
          <a:xfrm>
            <a:off x="309614" y="1760400"/>
            <a:ext cx="6706800" cy="4424400"/>
          </a:xfrm>
          <a:prstGeom prst="rect">
            <a:avLst/>
          </a:prstGeom>
        </p:spPr>
        <p:txBody>
          <a:bodyPr/>
          <a:lstStyle>
            <a:lvl1pPr marL="0" indent="0">
              <a:buNone/>
              <a:defRPr sz="2400" b="1">
                <a:solidFill>
                  <a:schemeClr val="tx1"/>
                </a:solidFill>
                <a:latin typeface="Arial" pitchFamily="34" charset="0"/>
                <a:cs typeface="Arial" pitchFamily="34" charset="0"/>
              </a:defRPr>
            </a:lvl1pPr>
          </a:lstStyle>
          <a:p>
            <a:pPr lvl="0"/>
            <a:r>
              <a:rPr lang="en-US" smtClean="0"/>
              <a:t>Click to edit Master text styles</a:t>
            </a:r>
          </a:p>
        </p:txBody>
      </p:sp>
      <p:sp>
        <p:nvSpPr>
          <p:cNvPr id="5" name="Date Placeholder 10"/>
          <p:cNvSpPr>
            <a:spLocks noGrp="1"/>
          </p:cNvSpPr>
          <p:nvPr>
            <p:ph type="dt" sz="half" idx="14"/>
          </p:nvPr>
        </p:nvSpPr>
        <p:spPr>
          <a:xfrm>
            <a:off x="128588" y="6572250"/>
            <a:ext cx="914400" cy="457200"/>
          </a:xfrm>
          <a:prstGeom prst="rect">
            <a:avLst/>
          </a:prstGeom>
        </p:spPr>
        <p:txBody>
          <a:bodyPr lIns="91306" tIns="45653" rIns="91306" bIns="45653"/>
          <a:lstStyle>
            <a:lvl1pPr fontAlgn="auto">
              <a:spcBef>
                <a:spcPts val="0"/>
              </a:spcBef>
              <a:spcAft>
                <a:spcPts val="0"/>
              </a:spcAft>
              <a:defRPr>
                <a:latin typeface="Arial" pitchFamily="34" charset="0"/>
                <a:ea typeface="ヒラギノ角ゴ Pro W3"/>
                <a:cs typeface="ヒラギノ角ゴ Pro W3"/>
              </a:defRPr>
            </a:lvl1pPr>
          </a:lstStyle>
          <a:p>
            <a:pPr>
              <a:defRPr/>
            </a:pPr>
            <a:endParaRPr lang="sv-SE"/>
          </a:p>
        </p:txBody>
      </p:sp>
      <p:sp>
        <p:nvSpPr>
          <p:cNvPr id="6" name="Slide Number Placeholder 11"/>
          <p:cNvSpPr>
            <a:spLocks noGrp="1"/>
          </p:cNvSpPr>
          <p:nvPr>
            <p:ph type="sldNum" sz="quarter" idx="15"/>
          </p:nvPr>
        </p:nvSpPr>
        <p:spPr/>
        <p:txBody>
          <a:bodyPr/>
          <a:lstStyle>
            <a:lvl1pPr>
              <a:defRPr/>
            </a:lvl1pPr>
          </a:lstStyle>
          <a:p>
            <a:pPr>
              <a:defRPr/>
            </a:pPr>
            <a:fld id="{941D03D6-E015-4BD0-B6DA-7D2DA51739BF}" type="slidenum">
              <a:rPr lang="en-GB"/>
              <a:pPr>
                <a:defRPr/>
              </a:pPr>
              <a:t>‹#›</a:t>
            </a:fld>
            <a:endParaRPr lang="en-GB"/>
          </a:p>
        </p:txBody>
      </p:sp>
      <p:sp>
        <p:nvSpPr>
          <p:cNvPr id="8" name="Footer Placeholder 12"/>
          <p:cNvSpPr>
            <a:spLocks noGrp="1"/>
          </p:cNvSpPr>
          <p:nvPr>
            <p:ph type="ftr" sz="quarter" idx="16"/>
          </p:nvPr>
        </p:nvSpPr>
        <p:spPr>
          <a:xfrm>
            <a:off x="3924300" y="6354774"/>
            <a:ext cx="4319588" cy="244475"/>
          </a:xfrm>
        </p:spPr>
        <p:txBody>
          <a:bodyPr/>
          <a:lstStyle>
            <a:lvl1pPr>
              <a:defRPr>
                <a:solidFill>
                  <a:srgbClr val="007C94"/>
                </a:solidFill>
                <a:latin typeface="+mn-lt"/>
                <a:ea typeface="+mn-ea"/>
                <a:cs typeface="+mn-cs"/>
              </a:defRPr>
            </a:lvl1pPr>
          </a:lstStyle>
          <a:p>
            <a:pPr>
              <a:defRPr/>
            </a:pPr>
            <a:r>
              <a:rPr lang="en-US" smtClean="0"/>
              <a:t>Health &amp; Growth</a:t>
            </a:r>
            <a:endParaRPr lang="sv-S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2" name="Picture 4" descr="IMILogoWithTextLARGE"/>
          <p:cNvPicPr>
            <a:picLocks noChangeAspect="1" noChangeArrowheads="1"/>
          </p:cNvPicPr>
          <p:nvPr userDrawn="1"/>
        </p:nvPicPr>
        <p:blipFill>
          <a:blip r:embed="rId2" cstate="print"/>
          <a:srcRect l="7620" b="15724"/>
          <a:stretch>
            <a:fillRect/>
          </a:stretch>
        </p:blipFill>
        <p:spPr bwMode="auto">
          <a:xfrm>
            <a:off x="7989888" y="44450"/>
            <a:ext cx="1074737" cy="647700"/>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40"/>
            <a:ext cx="7772400" cy="1470025"/>
          </a:xfrm>
          <a:prstGeom prst="rect">
            <a:avLst/>
          </a:prstGeom>
        </p:spPr>
        <p:txBody>
          <a:bodyPr lIns="91306" tIns="45653" rIns="91306" bIns="45653"/>
          <a:lstStyle>
            <a:lvl1pPr algn="ctr">
              <a:defRPr/>
            </a:lvl1pPr>
          </a:lstStyle>
          <a:p>
            <a:r>
              <a:rPr lang="fr-FR" dirty="0" smtClean="0"/>
              <a:t>Cliquez pour modifier le style du titre</a:t>
            </a:r>
            <a:endParaRPr lang="fr-FR" dirty="0"/>
          </a:p>
        </p:txBody>
      </p:sp>
      <p:sp>
        <p:nvSpPr>
          <p:cNvPr id="3" name="Sous-titre 2"/>
          <p:cNvSpPr>
            <a:spLocks noGrp="1"/>
          </p:cNvSpPr>
          <p:nvPr>
            <p:ph type="subTitle" idx="1"/>
          </p:nvPr>
        </p:nvSpPr>
        <p:spPr>
          <a:xfrm>
            <a:off x="1371601" y="3886200"/>
            <a:ext cx="6400800" cy="1752600"/>
          </a:xfrm>
          <a:prstGeom prst="rect">
            <a:avLst/>
          </a:prstGeom>
        </p:spPr>
        <p:txBody>
          <a:bodyPr lIns="91306" tIns="45653" rIns="91306" bIns="45653"/>
          <a:lstStyle>
            <a:lvl1pPr marL="0" indent="0" algn="ctr">
              <a:buNone/>
              <a:defRPr/>
            </a:lvl1pPr>
            <a:lvl2pPr marL="456527" indent="0" algn="ctr">
              <a:buNone/>
              <a:defRPr/>
            </a:lvl2pPr>
            <a:lvl3pPr marL="913044" indent="0" algn="ctr">
              <a:buNone/>
              <a:defRPr/>
            </a:lvl3pPr>
            <a:lvl4pPr marL="1369567" indent="0" algn="ctr">
              <a:buNone/>
              <a:defRPr/>
            </a:lvl4pPr>
            <a:lvl5pPr marL="1826088" indent="0" algn="ctr">
              <a:buNone/>
              <a:defRPr/>
            </a:lvl5pPr>
            <a:lvl6pPr marL="2282611" indent="0" algn="ctr">
              <a:buNone/>
              <a:defRPr/>
            </a:lvl6pPr>
            <a:lvl7pPr marL="2739133" indent="0" algn="ctr">
              <a:buNone/>
              <a:defRPr/>
            </a:lvl7pPr>
            <a:lvl8pPr marL="3195655" indent="0" algn="ctr">
              <a:buNone/>
              <a:defRPr/>
            </a:lvl8pPr>
            <a:lvl9pPr marL="3652177" indent="0" algn="ctr">
              <a:buNone/>
              <a:defRPr/>
            </a:lvl9pPr>
          </a:lstStyle>
          <a:p>
            <a:r>
              <a:rPr lang="fr-FR" dirty="0" smtClean="0"/>
              <a:t>Cliquez pour modifier le style des sous-titres du masque</a:t>
            </a:r>
            <a:endParaRPr lang="fr-F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4" name="Rectangle 3"/>
          <p:cNvSpPr txBox="1">
            <a:spLocks noChangeArrowheads="1"/>
          </p:cNvSpPr>
          <p:nvPr userDrawn="1"/>
        </p:nvSpPr>
        <p:spPr bwMode="auto">
          <a:xfrm>
            <a:off x="0" y="1052513"/>
            <a:ext cx="9036050" cy="431800"/>
          </a:xfrm>
          <a:prstGeom prst="rect">
            <a:avLst/>
          </a:prstGeom>
          <a:noFill/>
          <a:ln>
            <a:noFill/>
          </a:ln>
          <a:extLst/>
        </p:spPr>
        <p:txBody>
          <a:bodyPr lIns="91306" tIns="45653" rIns="91306" bIns="45653"/>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spcBef>
                <a:spcPct val="20000"/>
              </a:spcBef>
              <a:defRPr/>
            </a:pPr>
            <a:r>
              <a:rPr lang="de-AT" sz="1600" b="1" smtClean="0">
                <a:solidFill>
                  <a:srgbClr val="FFFFFF"/>
                </a:solidFill>
              </a:rPr>
              <a:t>Using the Power of Open PHACTS, London, 22-23 April 2013 </a:t>
            </a:r>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Datumsplatzhalter 3"/>
          <p:cNvSpPr>
            <a:spLocks noGrp="1"/>
          </p:cNvSpPr>
          <p:nvPr>
            <p:ph type="dt" sz="half" idx="10"/>
          </p:nvPr>
        </p:nvSpPr>
        <p:spPr>
          <a:xfrm>
            <a:off x="457200" y="6245239"/>
            <a:ext cx="2133600" cy="476250"/>
          </a:xfrm>
          <a:prstGeom prst="rect">
            <a:avLst/>
          </a:prstGeom>
        </p:spPr>
        <p:txBody>
          <a:bodyPr lIns="91306" tIns="45653" rIns="91306" bIns="45653"/>
          <a:lstStyle>
            <a:lvl1pPr>
              <a:defRPr>
                <a:ea typeface="ヒラギノ角ゴ Pro W3" pitchFamily="-84" charset="-128"/>
              </a:defRPr>
            </a:lvl1pPr>
          </a:lstStyle>
          <a:p>
            <a:pPr>
              <a:defRPr/>
            </a:pPr>
            <a:endParaRPr lang="de-DE"/>
          </a:p>
        </p:txBody>
      </p:sp>
      <p:sp>
        <p:nvSpPr>
          <p:cNvPr id="6" name="Fußzeilenplatzhalter 4"/>
          <p:cNvSpPr>
            <a:spLocks noGrp="1"/>
          </p:cNvSpPr>
          <p:nvPr>
            <p:ph type="ftr" sz="quarter" idx="11"/>
          </p:nvPr>
        </p:nvSpPr>
        <p:spPr/>
        <p:txBody>
          <a:bodyPr/>
          <a:lstStyle>
            <a:lvl1pPr>
              <a:defRPr>
                <a:ea typeface="ヒラギノ角ゴ Pro W3" pitchFamily="-84" charset="-128"/>
              </a:defRPr>
            </a:lvl1pPr>
          </a:lstStyle>
          <a:p>
            <a:pPr>
              <a:defRPr/>
            </a:pPr>
            <a:r>
              <a:rPr lang="en-US" smtClean="0"/>
              <a:t>Health &amp; Growth</a:t>
            </a:r>
            <a:endParaRPr lang="de-DE"/>
          </a:p>
        </p:txBody>
      </p:sp>
      <p:sp>
        <p:nvSpPr>
          <p:cNvPr id="7" name="Foliennummernplatzhalter 5"/>
          <p:cNvSpPr>
            <a:spLocks noGrp="1"/>
          </p:cNvSpPr>
          <p:nvPr>
            <p:ph type="sldNum" sz="quarter" idx="12"/>
          </p:nvPr>
        </p:nvSpPr>
        <p:spPr/>
        <p:txBody>
          <a:bodyPr/>
          <a:lstStyle>
            <a:lvl1pPr>
              <a:defRPr>
                <a:ea typeface="ヒラギノ角ゴ Pro W3" pitchFamily="-84" charset="-128"/>
              </a:defRPr>
            </a:lvl1pPr>
          </a:lstStyle>
          <a:p>
            <a:pPr>
              <a:defRPr/>
            </a:pPr>
            <a:fld id="{7D43F85A-A398-4AAF-A9FB-C0160F78A8F3}" type="slidenum">
              <a:rPr lang="de-DE"/>
              <a:pPr>
                <a:defRPr/>
              </a:pPr>
              <a:t>‹#›</a:t>
            </a:fld>
            <a:endParaRPr lang="de-D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81000" y="2818800"/>
            <a:ext cx="4923448" cy="1114256"/>
          </a:xfrm>
        </p:spPr>
        <p:txBody>
          <a:bodyPr lIns="0" tIns="0" rIns="0" bIns="0" anchor="t" anchorCtr="0">
            <a:normAutofit/>
          </a:bodyPr>
          <a:lstStyle>
            <a:lvl1pPr algn="l">
              <a:lnSpc>
                <a:spcPts val="4000"/>
              </a:lnSpc>
              <a:defRPr sz="4000" b="1">
                <a:solidFill>
                  <a:schemeClr val="bg1"/>
                </a:solidFill>
                <a:latin typeface="Arial" pitchFamily="34" charset="0"/>
                <a:cs typeface="Arial" pitchFamily="34" charset="0"/>
              </a:defRPr>
            </a:lvl1pPr>
          </a:lstStyle>
          <a:p>
            <a:r>
              <a:rPr lang="en-US" smtClean="0"/>
              <a:t>Click to edit Master title style</a:t>
            </a:r>
            <a:endParaRPr lang="fr-BE" dirty="0"/>
          </a:p>
        </p:txBody>
      </p:sp>
      <p:sp>
        <p:nvSpPr>
          <p:cNvPr id="3" name="Subtitle 2"/>
          <p:cNvSpPr>
            <a:spLocks noGrp="1"/>
          </p:cNvSpPr>
          <p:nvPr>
            <p:ph type="subTitle" idx="1"/>
          </p:nvPr>
        </p:nvSpPr>
        <p:spPr>
          <a:xfrm>
            <a:off x="3682800" y="4014000"/>
            <a:ext cx="4968552" cy="576064"/>
          </a:xfrm>
        </p:spPr>
        <p:txBody>
          <a:bodyPr lIns="0" tIns="0" rIns="0" bIns="0">
            <a:normAutofit/>
          </a:bodyPr>
          <a:lstStyle>
            <a:lvl1pPr marL="0" indent="0" algn="l">
              <a:buNone/>
              <a:defRPr sz="1900">
                <a:solidFill>
                  <a:schemeClr val="bg1"/>
                </a:solidFill>
                <a:latin typeface="Arial" pitchFamily="34" charset="0"/>
                <a:cs typeface="Arial" pitchFamily="34" charset="0"/>
              </a:defRPr>
            </a:lvl1pPr>
            <a:lvl2pPr marL="456768" indent="0" algn="ctr">
              <a:buNone/>
              <a:defRPr>
                <a:solidFill>
                  <a:schemeClr val="tx1">
                    <a:tint val="75000"/>
                  </a:schemeClr>
                </a:solidFill>
              </a:defRPr>
            </a:lvl2pPr>
            <a:lvl3pPr marL="913529" indent="0" algn="ctr">
              <a:buNone/>
              <a:defRPr>
                <a:solidFill>
                  <a:schemeClr val="tx1">
                    <a:tint val="75000"/>
                  </a:schemeClr>
                </a:solidFill>
              </a:defRPr>
            </a:lvl3pPr>
            <a:lvl4pPr marL="1370292" indent="0" algn="ctr">
              <a:buNone/>
              <a:defRPr>
                <a:solidFill>
                  <a:schemeClr val="tx1">
                    <a:tint val="75000"/>
                  </a:schemeClr>
                </a:solidFill>
              </a:defRPr>
            </a:lvl4pPr>
            <a:lvl5pPr marL="1827056" indent="0" algn="ctr">
              <a:buNone/>
              <a:defRPr>
                <a:solidFill>
                  <a:schemeClr val="tx1">
                    <a:tint val="75000"/>
                  </a:schemeClr>
                </a:solidFill>
              </a:defRPr>
            </a:lvl5pPr>
            <a:lvl6pPr marL="2283821" indent="0" algn="ctr">
              <a:buNone/>
              <a:defRPr>
                <a:solidFill>
                  <a:schemeClr val="tx1">
                    <a:tint val="75000"/>
                  </a:schemeClr>
                </a:solidFill>
              </a:defRPr>
            </a:lvl6pPr>
            <a:lvl7pPr marL="2740585" indent="0" algn="ctr">
              <a:buNone/>
              <a:defRPr>
                <a:solidFill>
                  <a:schemeClr val="tx1">
                    <a:tint val="75000"/>
                  </a:schemeClr>
                </a:solidFill>
              </a:defRPr>
            </a:lvl7pPr>
            <a:lvl8pPr marL="3197349" indent="0" algn="ctr">
              <a:buNone/>
              <a:defRPr>
                <a:solidFill>
                  <a:schemeClr val="tx1">
                    <a:tint val="75000"/>
                  </a:schemeClr>
                </a:solidFill>
              </a:defRPr>
            </a:lvl8pPr>
            <a:lvl9pPr marL="3654113" indent="0" algn="ctr">
              <a:buNone/>
              <a:defRPr>
                <a:solidFill>
                  <a:schemeClr val="tx1">
                    <a:tint val="75000"/>
                  </a:schemeClr>
                </a:solidFill>
              </a:defRPr>
            </a:lvl9pPr>
          </a:lstStyle>
          <a:p>
            <a:r>
              <a:rPr lang="en-US" smtClean="0"/>
              <a:t>Click to edit Master subtitle style</a:t>
            </a:r>
            <a:endParaRPr lang="fr-BE" dirty="0"/>
          </a:p>
        </p:txBody>
      </p:sp>
    </p:spTree>
    <p:extLst>
      <p:ext uri="{BB962C8B-B14F-4D97-AF65-F5344CB8AC3E}">
        <p14:creationId xmlns:p14="http://schemas.microsoft.com/office/powerpoint/2010/main" val="302010791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5" name="Footer Placeholder 4"/>
          <p:cNvSpPr>
            <a:spLocks noGrp="1"/>
          </p:cNvSpPr>
          <p:nvPr>
            <p:ph type="ftr" sz="quarter" idx="11"/>
          </p:nvPr>
        </p:nvSpPr>
        <p:spPr/>
        <p:txBody>
          <a:bodyPr/>
          <a:lstStyle/>
          <a:p>
            <a:endParaRPr lang="fr-BE">
              <a:solidFill>
                <a:srgbClr val="000000">
                  <a:tint val="75000"/>
                </a:srgbClr>
              </a:solidFill>
            </a:endParaRPr>
          </a:p>
        </p:txBody>
      </p:sp>
      <p:sp>
        <p:nvSpPr>
          <p:cNvPr id="6" name="Slide Number Placeholder 5"/>
          <p:cNvSpPr>
            <a:spLocks noGrp="1"/>
          </p:cNvSpPr>
          <p:nvPr>
            <p:ph type="sldNum" sz="quarter" idx="12"/>
          </p:nvPr>
        </p:nvSpPr>
        <p:spPr>
          <a:xfrm>
            <a:off x="8568000" y="6514930"/>
            <a:ext cx="396488" cy="154439"/>
          </a:xfrm>
        </p:spPr>
        <p:txBody>
          <a:bodyPr/>
          <a:lstStyle>
            <a:lvl1pPr>
              <a:defRPr sz="900"/>
            </a:lvl1pPr>
          </a:lstStyle>
          <a:p>
            <a:fld id="{D3D105AC-706C-4C9B-B833-875CD683D325}" type="slidenum">
              <a:rPr lang="fr-BE" smtClean="0"/>
              <a:pPr/>
              <a:t>‹#›</a:t>
            </a:fld>
            <a:endParaRPr lang="fr-BE"/>
          </a:p>
        </p:txBody>
      </p:sp>
      <p:pic>
        <p:nvPicPr>
          <p:cNvPr id="9" name="Picture 8" descr="Efpia-PPT_template_254x190,5mm_LAYOUT_V08_P3_LOGO_forMS.png"/>
          <p:cNvPicPr>
            <a:picLocks noChangeAspect="1"/>
          </p:cNvPicPr>
          <p:nvPr/>
        </p:nvPicPr>
        <p:blipFill>
          <a:blip r:embed="rId3" cstate="print"/>
          <a:stretch>
            <a:fillRect/>
          </a:stretch>
        </p:blipFill>
        <p:spPr>
          <a:xfrm>
            <a:off x="504009" y="6309000"/>
            <a:ext cx="566881" cy="335252"/>
          </a:xfrm>
          <a:prstGeom prst="rect">
            <a:avLst/>
          </a:prstGeom>
        </p:spPr>
      </p:pic>
    </p:spTree>
    <p:extLst>
      <p:ext uri="{BB962C8B-B14F-4D97-AF65-F5344CB8AC3E}">
        <p14:creationId xmlns:p14="http://schemas.microsoft.com/office/powerpoint/2010/main" val="337413303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pic>
        <p:nvPicPr>
          <p:cNvPr id="9" name="Picture 8" descr="Efpia-PPT_template_254x190,5mm_LAYOUT_V08_P3_footnote_forMS.png"/>
          <p:cNvPicPr>
            <a:picLocks noChangeAspect="1"/>
          </p:cNvPicPr>
          <p:nvPr/>
        </p:nvPicPr>
        <p:blipFill>
          <a:blip r:embed="rId3" cstate="print"/>
          <a:srcRect l="92548" t="8467" r="3893" b="26282"/>
          <a:stretch>
            <a:fillRect/>
          </a:stretch>
        </p:blipFill>
        <p:spPr>
          <a:xfrm>
            <a:off x="8460432" y="6525352"/>
            <a:ext cx="72008" cy="72009"/>
          </a:xfrm>
          <a:prstGeom prst="rect">
            <a:avLst/>
          </a:prstGeom>
        </p:spPr>
      </p:pic>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540000" y="160021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4" name="Content Placeholder 3"/>
          <p:cNvSpPr>
            <a:spLocks noGrp="1"/>
          </p:cNvSpPr>
          <p:nvPr>
            <p:ph sz="half" idx="2"/>
          </p:nvPr>
        </p:nvSpPr>
        <p:spPr>
          <a:xfrm>
            <a:off x="4648200" y="160021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6" name="Footer Placeholder 5"/>
          <p:cNvSpPr>
            <a:spLocks noGrp="1"/>
          </p:cNvSpPr>
          <p:nvPr>
            <p:ph type="ftr" sz="quarter" idx="11"/>
          </p:nvPr>
        </p:nvSpPr>
        <p:spPr/>
        <p:txBody>
          <a:bodyPr/>
          <a:lstStyle/>
          <a:p>
            <a:endParaRPr lang="fr-BE">
              <a:solidFill>
                <a:srgbClr val="000000">
                  <a:tint val="75000"/>
                </a:srgbClr>
              </a:solidFill>
            </a:endParaRPr>
          </a:p>
        </p:txBody>
      </p:sp>
      <p:sp>
        <p:nvSpPr>
          <p:cNvPr id="7" name="Slide Number Placeholder 6"/>
          <p:cNvSpPr>
            <a:spLocks noGrp="1"/>
          </p:cNvSpPr>
          <p:nvPr>
            <p:ph type="sldNum" sz="quarter" idx="12"/>
          </p:nvPr>
        </p:nvSpPr>
        <p:spPr/>
        <p:txBody>
          <a:bodyPr/>
          <a:lstStyle/>
          <a:p>
            <a:fld id="{D3D105AC-706C-4C9B-B833-875CD683D325}" type="slidenum">
              <a:rPr lang="fr-BE" smtClean="0"/>
              <a:pPr/>
              <a:t>‹#›</a:t>
            </a:fld>
            <a:endParaRPr lang="fr-BE"/>
          </a:p>
        </p:txBody>
      </p:sp>
      <p:pic>
        <p:nvPicPr>
          <p:cNvPr id="10" name="Picture 9" descr="Efpia-PPT_template_254x190,5mm_LAYOUT_V08_P3_LOGO_forMS.png"/>
          <p:cNvPicPr>
            <a:picLocks noChangeAspect="1"/>
          </p:cNvPicPr>
          <p:nvPr/>
        </p:nvPicPr>
        <p:blipFill>
          <a:blip r:embed="rId4" cstate="print"/>
          <a:stretch>
            <a:fillRect/>
          </a:stretch>
        </p:blipFill>
        <p:spPr>
          <a:xfrm>
            <a:off x="504009" y="6309000"/>
            <a:ext cx="566881" cy="335252"/>
          </a:xfrm>
          <a:prstGeom prst="rect">
            <a:avLst/>
          </a:prstGeom>
        </p:spPr>
      </p:pic>
    </p:spTree>
    <p:extLst>
      <p:ext uri="{BB962C8B-B14F-4D97-AF65-F5344CB8AC3E}">
        <p14:creationId xmlns:p14="http://schemas.microsoft.com/office/powerpoint/2010/main" val="20811680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pic>
        <p:nvPicPr>
          <p:cNvPr id="11" name="Picture 10" descr="Efpia-PPT_template_254x190,5mm_LAYOUT_V08_P3_footnote_forMS.png"/>
          <p:cNvPicPr>
            <a:picLocks noChangeAspect="1"/>
          </p:cNvPicPr>
          <p:nvPr/>
        </p:nvPicPr>
        <p:blipFill>
          <a:blip r:embed="rId3" cstate="print"/>
          <a:srcRect l="92548" t="8467" r="3893" b="26282"/>
          <a:stretch>
            <a:fillRect/>
          </a:stretch>
        </p:blipFill>
        <p:spPr>
          <a:xfrm>
            <a:off x="8460432" y="6525352"/>
            <a:ext cx="72008" cy="72009"/>
          </a:xfrm>
          <a:prstGeom prst="rect">
            <a:avLst/>
          </a:prstGeom>
        </p:spPr>
      </p:pic>
      <p:sp>
        <p:nvSpPr>
          <p:cNvPr id="2" name="Title 1"/>
          <p:cNvSpPr>
            <a:spLocks noGrp="1"/>
          </p:cNvSpPr>
          <p:nvPr>
            <p:ph type="title"/>
          </p:nvPr>
        </p:nvSpPr>
        <p:spPr>
          <a:xfrm>
            <a:off x="540000" y="666003"/>
            <a:ext cx="8136456" cy="512736"/>
          </a:xfrm>
        </p:spPr>
        <p:txBody>
          <a:bodyPr/>
          <a:lstStyle>
            <a:lvl1pPr>
              <a:defRPr baseline="0">
                <a:solidFill>
                  <a:srgbClr val="BEC0C2"/>
                </a:solidFill>
              </a:defRPr>
            </a:lvl1pPr>
          </a:lstStyle>
          <a:p>
            <a:r>
              <a:rPr lang="en-US" smtClean="0"/>
              <a:t>Click to edit Master title style</a:t>
            </a:r>
            <a:endParaRPr lang="fr-BE" dirty="0"/>
          </a:p>
        </p:txBody>
      </p:sp>
      <p:sp>
        <p:nvSpPr>
          <p:cNvPr id="3" name="Text Placeholder 2"/>
          <p:cNvSpPr>
            <a:spLocks noGrp="1"/>
          </p:cNvSpPr>
          <p:nvPr>
            <p:ph type="body" idx="1"/>
          </p:nvPr>
        </p:nvSpPr>
        <p:spPr>
          <a:xfrm>
            <a:off x="540008" y="1360800"/>
            <a:ext cx="4040188" cy="639762"/>
          </a:xfrm>
        </p:spPr>
        <p:txBody>
          <a:bodyPr lIns="0" tIns="0" rIns="0" bIns="0" anchor="t" anchorCtr="0">
            <a:noAutofit/>
          </a:bodyPr>
          <a:lstStyle>
            <a:lvl1pPr marL="0" indent="0">
              <a:lnSpc>
                <a:spcPts val="2800"/>
              </a:lnSpc>
              <a:buNone/>
              <a:defRPr sz="2800" b="0">
                <a:solidFill>
                  <a:srgbClr val="008898"/>
                </a:solidFill>
              </a:defRPr>
            </a:lvl1pPr>
            <a:lvl2pPr marL="456768" indent="0">
              <a:buNone/>
              <a:defRPr sz="2000" b="1"/>
            </a:lvl2pPr>
            <a:lvl3pPr marL="913529" indent="0">
              <a:buNone/>
              <a:defRPr sz="1800" b="1"/>
            </a:lvl3pPr>
            <a:lvl4pPr marL="1370292" indent="0">
              <a:buNone/>
              <a:defRPr sz="1600" b="1"/>
            </a:lvl4pPr>
            <a:lvl5pPr marL="1827056" indent="0">
              <a:buNone/>
              <a:defRPr sz="1600" b="1"/>
            </a:lvl5pPr>
            <a:lvl6pPr marL="2283821" indent="0">
              <a:buNone/>
              <a:defRPr sz="1600" b="1"/>
            </a:lvl6pPr>
            <a:lvl7pPr marL="2740585" indent="0">
              <a:buNone/>
              <a:defRPr sz="1600" b="1"/>
            </a:lvl7pPr>
            <a:lvl8pPr marL="3197349" indent="0">
              <a:buNone/>
              <a:defRPr sz="1600" b="1"/>
            </a:lvl8pPr>
            <a:lvl9pPr marL="36541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0008" y="2174875"/>
            <a:ext cx="4040188" cy="3951288"/>
          </a:xfrm>
        </p:spPr>
        <p:txBody>
          <a:bodyPr lIns="0" tIns="0" rIns="0" bIns="0"/>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5" name="Text Placeholder 4"/>
          <p:cNvSpPr>
            <a:spLocks noGrp="1"/>
          </p:cNvSpPr>
          <p:nvPr>
            <p:ph type="body" sz="quarter" idx="3"/>
          </p:nvPr>
        </p:nvSpPr>
        <p:spPr>
          <a:xfrm>
            <a:off x="4644017" y="1359000"/>
            <a:ext cx="4041775" cy="639762"/>
          </a:xfrm>
        </p:spPr>
        <p:txBody>
          <a:bodyPr lIns="0" tIns="0" rIns="0" bIns="0" anchor="t" anchorCtr="0">
            <a:noAutofit/>
          </a:bodyPr>
          <a:lstStyle>
            <a:lvl1pPr marL="0" indent="0">
              <a:lnSpc>
                <a:spcPts val="2800"/>
              </a:lnSpc>
              <a:buNone/>
              <a:defRPr sz="2800" b="0">
                <a:solidFill>
                  <a:srgbClr val="008898"/>
                </a:solidFill>
              </a:defRPr>
            </a:lvl1pPr>
            <a:lvl2pPr marL="456768" indent="0">
              <a:buNone/>
              <a:defRPr sz="2000" b="1"/>
            </a:lvl2pPr>
            <a:lvl3pPr marL="913529" indent="0">
              <a:buNone/>
              <a:defRPr sz="1800" b="1"/>
            </a:lvl3pPr>
            <a:lvl4pPr marL="1370292" indent="0">
              <a:buNone/>
              <a:defRPr sz="1600" b="1"/>
            </a:lvl4pPr>
            <a:lvl5pPr marL="1827056" indent="0">
              <a:buNone/>
              <a:defRPr sz="1600" b="1"/>
            </a:lvl5pPr>
            <a:lvl6pPr marL="2283821" indent="0">
              <a:buNone/>
              <a:defRPr sz="1600" b="1"/>
            </a:lvl6pPr>
            <a:lvl7pPr marL="2740585" indent="0">
              <a:buNone/>
              <a:defRPr sz="1600" b="1"/>
            </a:lvl7pPr>
            <a:lvl8pPr marL="3197349" indent="0">
              <a:buNone/>
              <a:defRPr sz="1600" b="1"/>
            </a:lvl8pPr>
            <a:lvl9pPr marL="36541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4017" y="2174875"/>
            <a:ext cx="4041775" cy="3951288"/>
          </a:xfrm>
        </p:spPr>
        <p:txBody>
          <a:bodyPr/>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8" name="Footer Placeholder 7"/>
          <p:cNvSpPr>
            <a:spLocks noGrp="1"/>
          </p:cNvSpPr>
          <p:nvPr>
            <p:ph type="ftr" sz="quarter" idx="11"/>
          </p:nvPr>
        </p:nvSpPr>
        <p:spPr/>
        <p:txBody>
          <a:bodyPr/>
          <a:lstStyle/>
          <a:p>
            <a:endParaRPr lang="fr-BE">
              <a:solidFill>
                <a:srgbClr val="000000">
                  <a:tint val="75000"/>
                </a:srgbClr>
              </a:solidFill>
            </a:endParaRPr>
          </a:p>
        </p:txBody>
      </p:sp>
      <p:sp>
        <p:nvSpPr>
          <p:cNvPr id="9" name="Slide Number Placeholder 8"/>
          <p:cNvSpPr>
            <a:spLocks noGrp="1"/>
          </p:cNvSpPr>
          <p:nvPr>
            <p:ph type="sldNum" sz="quarter" idx="12"/>
          </p:nvPr>
        </p:nvSpPr>
        <p:spPr/>
        <p:txBody>
          <a:bodyPr/>
          <a:lstStyle/>
          <a:p>
            <a:fld id="{D3D105AC-706C-4C9B-B833-875CD683D325}" type="slidenum">
              <a:rPr lang="fr-BE" smtClean="0"/>
              <a:pPr/>
              <a:t>‹#›</a:t>
            </a:fld>
            <a:endParaRPr lang="fr-BE"/>
          </a:p>
        </p:txBody>
      </p:sp>
      <p:pic>
        <p:nvPicPr>
          <p:cNvPr id="12" name="Picture 11" descr="Efpia-PPT_template_254x190,5mm_LAYOUT_V08_P3_LOGO_forMS.png"/>
          <p:cNvPicPr>
            <a:picLocks noChangeAspect="1"/>
          </p:cNvPicPr>
          <p:nvPr/>
        </p:nvPicPr>
        <p:blipFill>
          <a:blip r:embed="rId4" cstate="print"/>
          <a:stretch>
            <a:fillRect/>
          </a:stretch>
        </p:blipFill>
        <p:spPr>
          <a:xfrm>
            <a:off x="504009" y="6309000"/>
            <a:ext cx="566881" cy="335252"/>
          </a:xfrm>
          <a:prstGeom prst="rect">
            <a:avLst/>
          </a:prstGeom>
        </p:spPr>
      </p:pic>
    </p:spTree>
    <p:extLst>
      <p:ext uri="{BB962C8B-B14F-4D97-AF65-F5344CB8AC3E}">
        <p14:creationId xmlns:p14="http://schemas.microsoft.com/office/powerpoint/2010/main" val="18628039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sp>
        <p:nvSpPr>
          <p:cNvPr id="2" name="Title 1"/>
          <p:cNvSpPr>
            <a:spLocks noGrp="1"/>
          </p:cNvSpPr>
          <p:nvPr>
            <p:ph type="title"/>
          </p:nvPr>
        </p:nvSpPr>
        <p:spPr/>
        <p:txBody>
          <a:bodyPr/>
          <a:lstStyle>
            <a:lvl1pPr>
              <a:defRPr>
                <a:solidFill>
                  <a:srgbClr val="77787B"/>
                </a:solidFill>
              </a:defRPr>
            </a:lvl1pPr>
          </a:lstStyle>
          <a:p>
            <a:r>
              <a:rPr lang="en-US" smtClean="0"/>
              <a:t>Click to edit Master title style</a:t>
            </a:r>
            <a:endParaRPr lang="fr-BE" dirty="0"/>
          </a:p>
        </p:txBody>
      </p:sp>
      <p:sp>
        <p:nvSpPr>
          <p:cNvPr id="4" name="Footer Placeholder 3"/>
          <p:cNvSpPr>
            <a:spLocks noGrp="1"/>
          </p:cNvSpPr>
          <p:nvPr>
            <p:ph type="ftr" sz="quarter" idx="11"/>
          </p:nvPr>
        </p:nvSpPr>
        <p:spPr/>
        <p:txBody>
          <a:bodyPr/>
          <a:lstStyle/>
          <a:p>
            <a:endParaRPr lang="fr-BE">
              <a:solidFill>
                <a:srgbClr val="000000">
                  <a:tint val="75000"/>
                </a:srgbClr>
              </a:solidFill>
            </a:endParaRPr>
          </a:p>
        </p:txBody>
      </p:sp>
      <p:sp>
        <p:nvSpPr>
          <p:cNvPr id="5" name="Slide Number Placeholder 4"/>
          <p:cNvSpPr>
            <a:spLocks noGrp="1"/>
          </p:cNvSpPr>
          <p:nvPr>
            <p:ph type="sldNum" sz="quarter" idx="12"/>
          </p:nvPr>
        </p:nvSpPr>
        <p:spPr/>
        <p:txBody>
          <a:bodyPr/>
          <a:lstStyle>
            <a:lvl1pPr>
              <a:defRPr sz="1000"/>
            </a:lvl1pPr>
          </a:lstStyle>
          <a:p>
            <a:fld id="{D3D105AC-706C-4C9B-B833-875CD683D325}" type="slidenum">
              <a:rPr lang="fr-BE" smtClean="0"/>
              <a:pPr/>
              <a:t>‹#›</a:t>
            </a:fld>
            <a:endParaRPr lang="fr-BE" dirty="0"/>
          </a:p>
        </p:txBody>
      </p:sp>
      <p:pic>
        <p:nvPicPr>
          <p:cNvPr id="8" name="Picture 7" descr="Efpia-PPT_template_254x190,5mm_LAYOUT_V08_P3_LOGO_forMS.png"/>
          <p:cNvPicPr>
            <a:picLocks noChangeAspect="1"/>
          </p:cNvPicPr>
          <p:nvPr/>
        </p:nvPicPr>
        <p:blipFill>
          <a:blip r:embed="rId3" cstate="print"/>
          <a:stretch>
            <a:fillRect/>
          </a:stretch>
        </p:blipFill>
        <p:spPr>
          <a:xfrm>
            <a:off x="504009" y="6309000"/>
            <a:ext cx="566881" cy="335252"/>
          </a:xfrm>
          <a:prstGeom prst="rect">
            <a:avLst/>
          </a:prstGeom>
        </p:spPr>
      </p:pic>
    </p:spTree>
    <p:extLst>
      <p:ext uri="{BB962C8B-B14F-4D97-AF65-F5344CB8AC3E}">
        <p14:creationId xmlns:p14="http://schemas.microsoft.com/office/powerpoint/2010/main" val="18893092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for Graph">
    <p:spTree>
      <p:nvGrpSpPr>
        <p:cNvPr id="1" name=""/>
        <p:cNvGrpSpPr/>
        <p:nvPr/>
      </p:nvGrpSpPr>
      <p:grpSpPr>
        <a:xfrm>
          <a:off x="0" y="0"/>
          <a:ext cx="0" cy="0"/>
          <a:chOff x="0" y="0"/>
          <a:chExt cx="0" cy="0"/>
        </a:xfrm>
      </p:grpSpPr>
      <p:pic>
        <p:nvPicPr>
          <p:cNvPr id="10" name="Picture 9"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pic>
        <p:nvPicPr>
          <p:cNvPr id="11" name="Picture 10" descr="Efpia-PPT_template_254x190,5mm_LAYOUT_V08_P3_footnote_forMS.png"/>
          <p:cNvPicPr>
            <a:picLocks noChangeAspect="1"/>
          </p:cNvPicPr>
          <p:nvPr/>
        </p:nvPicPr>
        <p:blipFill>
          <a:blip r:embed="rId3" cstate="print"/>
          <a:srcRect l="92548" t="8467" r="3893" b="26282"/>
          <a:stretch>
            <a:fillRect/>
          </a:stretch>
        </p:blipFill>
        <p:spPr>
          <a:xfrm>
            <a:off x="8460432" y="6525352"/>
            <a:ext cx="72008" cy="72009"/>
          </a:xfrm>
          <a:prstGeom prst="rect">
            <a:avLst/>
          </a:prstGeom>
        </p:spPr>
      </p:pic>
      <p:sp>
        <p:nvSpPr>
          <p:cNvPr id="2" name="Title 1"/>
          <p:cNvSpPr>
            <a:spLocks noGrp="1"/>
          </p:cNvSpPr>
          <p:nvPr>
            <p:ph type="title"/>
          </p:nvPr>
        </p:nvSpPr>
        <p:spPr>
          <a:xfrm>
            <a:off x="540000" y="666003"/>
            <a:ext cx="8136456" cy="512736"/>
          </a:xfrm>
        </p:spPr>
        <p:txBody>
          <a:bodyPr/>
          <a:lstStyle>
            <a:lvl1pPr>
              <a:defRPr baseline="0">
                <a:solidFill>
                  <a:srgbClr val="BEC0C2"/>
                </a:solidFill>
              </a:defRPr>
            </a:lvl1pPr>
          </a:lstStyle>
          <a:p>
            <a:r>
              <a:rPr lang="en-US" smtClean="0"/>
              <a:t>Click to edit Master title style</a:t>
            </a:r>
            <a:endParaRPr lang="fr-BE" dirty="0"/>
          </a:p>
        </p:txBody>
      </p:sp>
      <p:sp>
        <p:nvSpPr>
          <p:cNvPr id="3" name="Text Placeholder 2"/>
          <p:cNvSpPr>
            <a:spLocks noGrp="1"/>
          </p:cNvSpPr>
          <p:nvPr>
            <p:ph type="body" idx="1"/>
          </p:nvPr>
        </p:nvSpPr>
        <p:spPr>
          <a:xfrm>
            <a:off x="540000" y="1360800"/>
            <a:ext cx="8136456" cy="639762"/>
          </a:xfrm>
        </p:spPr>
        <p:txBody>
          <a:bodyPr lIns="0" tIns="0" rIns="0" bIns="0" anchor="t" anchorCtr="0">
            <a:noAutofit/>
          </a:bodyPr>
          <a:lstStyle>
            <a:lvl1pPr marL="0" indent="0">
              <a:lnSpc>
                <a:spcPts val="2800"/>
              </a:lnSpc>
              <a:buNone/>
              <a:defRPr sz="2800" b="0">
                <a:solidFill>
                  <a:srgbClr val="008898"/>
                </a:solidFill>
              </a:defRPr>
            </a:lvl1pPr>
            <a:lvl2pPr marL="456768" indent="0">
              <a:buNone/>
              <a:defRPr sz="2000" b="1"/>
            </a:lvl2pPr>
            <a:lvl3pPr marL="913529" indent="0">
              <a:buNone/>
              <a:defRPr sz="1800" b="1"/>
            </a:lvl3pPr>
            <a:lvl4pPr marL="1370292" indent="0">
              <a:buNone/>
              <a:defRPr sz="1600" b="1"/>
            </a:lvl4pPr>
            <a:lvl5pPr marL="1827056" indent="0">
              <a:buNone/>
              <a:defRPr sz="1600" b="1"/>
            </a:lvl5pPr>
            <a:lvl6pPr marL="2283821" indent="0">
              <a:buNone/>
              <a:defRPr sz="1600" b="1"/>
            </a:lvl6pPr>
            <a:lvl7pPr marL="2740585" indent="0">
              <a:buNone/>
              <a:defRPr sz="1600" b="1"/>
            </a:lvl7pPr>
            <a:lvl8pPr marL="3197349" indent="0">
              <a:buNone/>
              <a:defRPr sz="1600" b="1"/>
            </a:lvl8pPr>
            <a:lvl9pPr marL="36541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4017" y="2174875"/>
            <a:ext cx="4041775" cy="3414365"/>
          </a:xfrm>
          <a:ln w="12700">
            <a:solidFill>
              <a:srgbClr val="BEC0C2"/>
            </a:solidFill>
          </a:ln>
        </p:spPr>
        <p:txBody>
          <a:bodyPr lIns="179829" tIns="179829" rIns="179829" bIns="179829"/>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8" name="Footer Placeholder 7"/>
          <p:cNvSpPr>
            <a:spLocks noGrp="1"/>
          </p:cNvSpPr>
          <p:nvPr>
            <p:ph type="ftr" sz="quarter" idx="11"/>
          </p:nvPr>
        </p:nvSpPr>
        <p:spPr/>
        <p:txBody>
          <a:bodyPr/>
          <a:lstStyle/>
          <a:p>
            <a:endParaRPr lang="fr-BE">
              <a:solidFill>
                <a:srgbClr val="000000">
                  <a:tint val="75000"/>
                </a:srgbClr>
              </a:solidFill>
            </a:endParaRPr>
          </a:p>
        </p:txBody>
      </p:sp>
      <p:sp>
        <p:nvSpPr>
          <p:cNvPr id="9" name="Slide Number Placeholder 8"/>
          <p:cNvSpPr>
            <a:spLocks noGrp="1"/>
          </p:cNvSpPr>
          <p:nvPr>
            <p:ph type="sldNum" sz="quarter" idx="12"/>
          </p:nvPr>
        </p:nvSpPr>
        <p:spPr/>
        <p:txBody>
          <a:bodyPr/>
          <a:lstStyle/>
          <a:p>
            <a:fld id="{D3D105AC-706C-4C9B-B833-875CD683D325}" type="slidenum">
              <a:rPr lang="fr-BE" smtClean="0"/>
              <a:pPr/>
              <a:t>‹#›</a:t>
            </a:fld>
            <a:endParaRPr lang="fr-BE"/>
          </a:p>
        </p:txBody>
      </p:sp>
      <p:pic>
        <p:nvPicPr>
          <p:cNvPr id="12" name="Picture 11" descr="Efpia-PPT_template_254x190,5mm_LAYOUT_V08_P3_LOGO_forMS.png"/>
          <p:cNvPicPr>
            <a:picLocks noChangeAspect="1"/>
          </p:cNvPicPr>
          <p:nvPr/>
        </p:nvPicPr>
        <p:blipFill>
          <a:blip r:embed="rId4" cstate="print"/>
          <a:stretch>
            <a:fillRect/>
          </a:stretch>
        </p:blipFill>
        <p:spPr>
          <a:xfrm>
            <a:off x="504009" y="6309000"/>
            <a:ext cx="566881" cy="335252"/>
          </a:xfrm>
          <a:prstGeom prst="rect">
            <a:avLst/>
          </a:prstGeom>
        </p:spPr>
      </p:pic>
    </p:spTree>
    <p:extLst>
      <p:ext uri="{BB962C8B-B14F-4D97-AF65-F5344CB8AC3E}">
        <p14:creationId xmlns:p14="http://schemas.microsoft.com/office/powerpoint/2010/main" val="21127280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End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4730400" y="3781800"/>
            <a:ext cx="3744416" cy="2161560"/>
          </a:xfrm>
          <a:prstGeom prst="rect">
            <a:avLst/>
          </a:prstGeom>
          <a:noFill/>
        </p:spPr>
        <p:txBody>
          <a:bodyPr wrap="square" lIns="0" tIns="0" rIns="0" bIns="0" rtlCol="0">
            <a:spAutoFit/>
          </a:bodyPr>
          <a:lstStyle/>
          <a:p>
            <a:pPr defTabSz="913529" fontAlgn="auto">
              <a:spcBef>
                <a:spcPts val="0"/>
              </a:spcBef>
              <a:spcAft>
                <a:spcPts val="1417"/>
              </a:spcAft>
            </a:pPr>
            <a:r>
              <a:rPr lang="fr-BE" b="1" dirty="0" smtClean="0">
                <a:solidFill>
                  <a:srgbClr val="FFFFFF"/>
                </a:solidFill>
                <a:ea typeface="+mn-ea"/>
                <a:cs typeface="Arial" pitchFamily="34" charset="0"/>
              </a:rPr>
              <a:t>EFPIA Brussels Office</a:t>
            </a:r>
          </a:p>
          <a:p>
            <a:pPr defTabSz="913529" fontAlgn="auto">
              <a:spcBef>
                <a:spcPts val="0"/>
              </a:spcBef>
              <a:spcAft>
                <a:spcPts val="0"/>
              </a:spcAft>
            </a:pPr>
            <a:r>
              <a:rPr lang="fr-BE" dirty="0" err="1" smtClean="0">
                <a:solidFill>
                  <a:srgbClr val="FFFFFF"/>
                </a:solidFill>
                <a:ea typeface="+mn-ea"/>
                <a:cs typeface="Arial" pitchFamily="34" charset="0"/>
              </a:rPr>
              <a:t>Leopold</a:t>
            </a:r>
            <a:r>
              <a:rPr lang="fr-BE" dirty="0" smtClean="0">
                <a:solidFill>
                  <a:srgbClr val="FFFFFF"/>
                </a:solidFill>
                <a:ea typeface="+mn-ea"/>
                <a:cs typeface="Arial" pitchFamily="34" charset="0"/>
              </a:rPr>
              <a:t> </a:t>
            </a:r>
            <a:r>
              <a:rPr lang="fr-BE" dirty="0" err="1" smtClean="0">
                <a:solidFill>
                  <a:srgbClr val="FFFFFF"/>
                </a:solidFill>
                <a:ea typeface="+mn-ea"/>
                <a:cs typeface="Arial" pitchFamily="34" charset="0"/>
              </a:rPr>
              <a:t>Plaza</a:t>
            </a:r>
            <a:r>
              <a:rPr lang="fr-BE" dirty="0" smtClean="0">
                <a:solidFill>
                  <a:srgbClr val="FFFFFF"/>
                </a:solidFill>
                <a:ea typeface="+mn-ea"/>
                <a:cs typeface="Arial" pitchFamily="34" charset="0"/>
              </a:rPr>
              <a:t> Building</a:t>
            </a:r>
          </a:p>
          <a:p>
            <a:pPr defTabSz="913529" fontAlgn="auto">
              <a:spcBef>
                <a:spcPts val="0"/>
              </a:spcBef>
              <a:spcAft>
                <a:spcPts val="0"/>
              </a:spcAft>
            </a:pPr>
            <a:r>
              <a:rPr lang="fr-BE" dirty="0" smtClean="0">
                <a:solidFill>
                  <a:srgbClr val="FFFFFF"/>
                </a:solidFill>
                <a:ea typeface="+mn-ea"/>
                <a:cs typeface="Arial" pitchFamily="34" charset="0"/>
              </a:rPr>
              <a:t>Rue du Trône 108</a:t>
            </a:r>
          </a:p>
          <a:p>
            <a:pPr defTabSz="913529" fontAlgn="auto">
              <a:spcBef>
                <a:spcPts val="0"/>
              </a:spcBef>
              <a:spcAft>
                <a:spcPts val="0"/>
              </a:spcAft>
            </a:pPr>
            <a:r>
              <a:rPr lang="fr-BE" dirty="0" smtClean="0">
                <a:solidFill>
                  <a:srgbClr val="FFFFFF"/>
                </a:solidFill>
                <a:ea typeface="+mn-ea"/>
                <a:cs typeface="Arial" pitchFamily="34" charset="0"/>
              </a:rPr>
              <a:t>B-1050 Brussels - </a:t>
            </a:r>
            <a:r>
              <a:rPr lang="fr-BE" dirty="0" err="1" smtClean="0">
                <a:solidFill>
                  <a:srgbClr val="FFFFFF"/>
                </a:solidFill>
                <a:ea typeface="+mn-ea"/>
                <a:cs typeface="Arial" pitchFamily="34" charset="0"/>
              </a:rPr>
              <a:t>Belgium</a:t>
            </a:r>
            <a:r>
              <a:rPr lang="fr-BE" dirty="0" smtClean="0">
                <a:solidFill>
                  <a:srgbClr val="FFFFFF"/>
                </a:solidFill>
                <a:ea typeface="+mn-ea"/>
                <a:cs typeface="Arial" pitchFamily="34" charset="0"/>
              </a:rPr>
              <a:t> </a:t>
            </a:r>
          </a:p>
          <a:p>
            <a:pPr defTabSz="913529" fontAlgn="auto">
              <a:spcBef>
                <a:spcPts val="0"/>
              </a:spcBef>
              <a:spcAft>
                <a:spcPts val="0"/>
              </a:spcAft>
            </a:pPr>
            <a:r>
              <a:rPr lang="fr-BE" dirty="0" smtClean="0">
                <a:solidFill>
                  <a:srgbClr val="FFFFFF"/>
                </a:solidFill>
                <a:ea typeface="+mn-ea"/>
                <a:cs typeface="Arial" pitchFamily="34" charset="0"/>
              </a:rPr>
              <a:t>Tel: +32 (0)2 626 25 55</a:t>
            </a:r>
          </a:p>
          <a:p>
            <a:pPr defTabSz="913529" fontAlgn="auto">
              <a:spcBef>
                <a:spcPts val="0"/>
              </a:spcBef>
              <a:spcAft>
                <a:spcPts val="0"/>
              </a:spcAft>
            </a:pPr>
            <a:endParaRPr lang="fr-BE" dirty="0" smtClean="0">
              <a:solidFill>
                <a:srgbClr val="FFFFFF"/>
              </a:solidFill>
              <a:ea typeface="+mn-ea"/>
              <a:cs typeface="Arial" pitchFamily="34" charset="0"/>
            </a:endParaRPr>
          </a:p>
          <a:p>
            <a:pPr defTabSz="913529" fontAlgn="auto">
              <a:spcBef>
                <a:spcPts val="0"/>
              </a:spcBef>
              <a:spcAft>
                <a:spcPts val="0"/>
              </a:spcAft>
            </a:pPr>
            <a:r>
              <a:rPr lang="fr-BE" dirty="0" smtClean="0">
                <a:solidFill>
                  <a:srgbClr val="F5841F"/>
                </a:solidFill>
                <a:ea typeface="+mn-ea"/>
                <a:cs typeface="Arial" pitchFamily="34" charset="0"/>
              </a:rPr>
              <a:t>www.efpia.eu</a:t>
            </a:r>
            <a:endParaRPr lang="fr-BE" dirty="0">
              <a:solidFill>
                <a:srgbClr val="F5841F"/>
              </a:solidFill>
              <a:ea typeface="+mn-ea"/>
              <a:cs typeface="Arial" pitchFamily="34" charset="0"/>
            </a:endParaRPr>
          </a:p>
        </p:txBody>
      </p:sp>
    </p:spTree>
    <p:extLst>
      <p:ext uri="{BB962C8B-B14F-4D97-AF65-F5344CB8AC3E}">
        <p14:creationId xmlns:p14="http://schemas.microsoft.com/office/powerpoint/2010/main" val="41318466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768" indent="0">
              <a:buNone/>
              <a:defRPr sz="1800">
                <a:solidFill>
                  <a:schemeClr val="tx1">
                    <a:tint val="75000"/>
                  </a:schemeClr>
                </a:solidFill>
              </a:defRPr>
            </a:lvl2pPr>
            <a:lvl3pPr marL="913529" indent="0">
              <a:buNone/>
              <a:defRPr sz="1600">
                <a:solidFill>
                  <a:schemeClr val="tx1">
                    <a:tint val="75000"/>
                  </a:schemeClr>
                </a:solidFill>
              </a:defRPr>
            </a:lvl3pPr>
            <a:lvl4pPr marL="1370292" indent="0">
              <a:buNone/>
              <a:defRPr sz="1400">
                <a:solidFill>
                  <a:schemeClr val="tx1">
                    <a:tint val="75000"/>
                  </a:schemeClr>
                </a:solidFill>
              </a:defRPr>
            </a:lvl4pPr>
            <a:lvl5pPr marL="1827056" indent="0">
              <a:buNone/>
              <a:defRPr sz="1400">
                <a:solidFill>
                  <a:schemeClr val="tx1">
                    <a:tint val="75000"/>
                  </a:schemeClr>
                </a:solidFill>
              </a:defRPr>
            </a:lvl5pPr>
            <a:lvl6pPr marL="2283821" indent="0">
              <a:buNone/>
              <a:defRPr sz="1400">
                <a:solidFill>
                  <a:schemeClr val="tx1">
                    <a:tint val="75000"/>
                  </a:schemeClr>
                </a:solidFill>
              </a:defRPr>
            </a:lvl6pPr>
            <a:lvl7pPr marL="2740585" indent="0">
              <a:buNone/>
              <a:defRPr sz="1400">
                <a:solidFill>
                  <a:schemeClr val="tx1">
                    <a:tint val="75000"/>
                  </a:schemeClr>
                </a:solidFill>
              </a:defRPr>
            </a:lvl7pPr>
            <a:lvl8pPr marL="3197349" indent="0">
              <a:buNone/>
              <a:defRPr sz="1400">
                <a:solidFill>
                  <a:schemeClr val="tx1">
                    <a:tint val="75000"/>
                  </a:schemeClr>
                </a:solidFill>
              </a:defRPr>
            </a:lvl8pPr>
            <a:lvl9pPr marL="3654113"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fr-BE">
              <a:solidFill>
                <a:srgbClr val="000000">
                  <a:tint val="75000"/>
                </a:srgbClr>
              </a:solidFill>
            </a:endParaRPr>
          </a:p>
        </p:txBody>
      </p:sp>
      <p:sp>
        <p:nvSpPr>
          <p:cNvPr id="6" name="Slide Number Placeholder 5"/>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27063358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fr-BE">
              <a:solidFill>
                <a:srgbClr val="000000">
                  <a:tint val="75000"/>
                </a:srgbClr>
              </a:solidFill>
            </a:endParaRPr>
          </a:p>
        </p:txBody>
      </p:sp>
      <p:sp>
        <p:nvSpPr>
          <p:cNvPr id="4" name="Slide Number Placeholder 3"/>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3839374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81000" y="2818800"/>
            <a:ext cx="4923448" cy="1114256"/>
          </a:xfrm>
        </p:spPr>
        <p:txBody>
          <a:bodyPr lIns="0" tIns="0" rIns="0" bIns="0" anchor="t" anchorCtr="0">
            <a:normAutofit/>
          </a:bodyPr>
          <a:lstStyle>
            <a:lvl1pPr algn="l">
              <a:lnSpc>
                <a:spcPts val="4000"/>
              </a:lnSpc>
              <a:defRPr sz="4000" b="1">
                <a:solidFill>
                  <a:schemeClr val="bg1"/>
                </a:solidFill>
                <a:latin typeface="Arial" pitchFamily="34" charset="0"/>
                <a:cs typeface="Arial" pitchFamily="34" charset="0"/>
              </a:defRPr>
            </a:lvl1pPr>
          </a:lstStyle>
          <a:p>
            <a:r>
              <a:rPr lang="en-US" smtClean="0"/>
              <a:t>Click to edit Master title style</a:t>
            </a:r>
            <a:endParaRPr lang="fr-BE" dirty="0"/>
          </a:p>
        </p:txBody>
      </p:sp>
      <p:sp>
        <p:nvSpPr>
          <p:cNvPr id="3" name="Subtitle 2"/>
          <p:cNvSpPr>
            <a:spLocks noGrp="1"/>
          </p:cNvSpPr>
          <p:nvPr>
            <p:ph type="subTitle" idx="1"/>
          </p:nvPr>
        </p:nvSpPr>
        <p:spPr>
          <a:xfrm>
            <a:off x="3682800" y="4014000"/>
            <a:ext cx="4968552" cy="576064"/>
          </a:xfrm>
        </p:spPr>
        <p:txBody>
          <a:bodyPr lIns="0" tIns="0" rIns="0" bIns="0">
            <a:normAutofit/>
          </a:bodyPr>
          <a:lstStyle>
            <a:lvl1pPr marL="0" indent="0" algn="l">
              <a:buNone/>
              <a:defRPr sz="1900">
                <a:solidFill>
                  <a:schemeClr val="bg1"/>
                </a:solidFill>
                <a:latin typeface="Arial" pitchFamily="34" charset="0"/>
                <a:cs typeface="Arial" pitchFamily="34" charset="0"/>
              </a:defRPr>
            </a:lvl1pPr>
            <a:lvl2pPr marL="456527" indent="0" algn="ctr">
              <a:buNone/>
              <a:defRPr>
                <a:solidFill>
                  <a:schemeClr val="tx1">
                    <a:tint val="75000"/>
                  </a:schemeClr>
                </a:solidFill>
              </a:defRPr>
            </a:lvl2pPr>
            <a:lvl3pPr marL="913044" indent="0" algn="ctr">
              <a:buNone/>
              <a:defRPr>
                <a:solidFill>
                  <a:schemeClr val="tx1">
                    <a:tint val="75000"/>
                  </a:schemeClr>
                </a:solidFill>
              </a:defRPr>
            </a:lvl3pPr>
            <a:lvl4pPr marL="1369567" indent="0" algn="ctr">
              <a:buNone/>
              <a:defRPr>
                <a:solidFill>
                  <a:schemeClr val="tx1">
                    <a:tint val="75000"/>
                  </a:schemeClr>
                </a:solidFill>
              </a:defRPr>
            </a:lvl4pPr>
            <a:lvl5pPr marL="1826088" indent="0" algn="ctr">
              <a:buNone/>
              <a:defRPr>
                <a:solidFill>
                  <a:schemeClr val="tx1">
                    <a:tint val="75000"/>
                  </a:schemeClr>
                </a:solidFill>
              </a:defRPr>
            </a:lvl5pPr>
            <a:lvl6pPr marL="2282611" indent="0" algn="ctr">
              <a:buNone/>
              <a:defRPr>
                <a:solidFill>
                  <a:schemeClr val="tx1">
                    <a:tint val="75000"/>
                  </a:schemeClr>
                </a:solidFill>
              </a:defRPr>
            </a:lvl6pPr>
            <a:lvl7pPr marL="2739133" indent="0" algn="ctr">
              <a:buNone/>
              <a:defRPr>
                <a:solidFill>
                  <a:schemeClr val="tx1">
                    <a:tint val="75000"/>
                  </a:schemeClr>
                </a:solidFill>
              </a:defRPr>
            </a:lvl7pPr>
            <a:lvl8pPr marL="3195655" indent="0" algn="ctr">
              <a:buNone/>
              <a:defRPr>
                <a:solidFill>
                  <a:schemeClr val="tx1">
                    <a:tint val="75000"/>
                  </a:schemeClr>
                </a:solidFill>
              </a:defRPr>
            </a:lvl8pPr>
            <a:lvl9pPr marL="3652177" indent="0" algn="ctr">
              <a:buNone/>
              <a:defRPr>
                <a:solidFill>
                  <a:schemeClr val="tx1">
                    <a:tint val="75000"/>
                  </a:schemeClr>
                </a:solidFill>
              </a:defRPr>
            </a:lvl9pPr>
          </a:lstStyle>
          <a:p>
            <a:r>
              <a:rPr lang="en-US" smtClean="0"/>
              <a:t>Click to edit Master subtitle style</a:t>
            </a:r>
            <a:endParaRPr lang="fr-BE"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0"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6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10" y="1435100"/>
            <a:ext cx="3008313" cy="4691063"/>
          </a:xfrm>
        </p:spPr>
        <p:txBody>
          <a:bodyPr/>
          <a:lstStyle>
            <a:lvl1pPr marL="0" indent="0">
              <a:buNone/>
              <a:defRPr sz="1400"/>
            </a:lvl1pPr>
            <a:lvl2pPr marL="456768" indent="0">
              <a:buNone/>
              <a:defRPr sz="1200"/>
            </a:lvl2pPr>
            <a:lvl3pPr marL="913529" indent="0">
              <a:buNone/>
              <a:defRPr sz="1000"/>
            </a:lvl3pPr>
            <a:lvl4pPr marL="1370292" indent="0">
              <a:buNone/>
              <a:defRPr sz="900"/>
            </a:lvl4pPr>
            <a:lvl5pPr marL="1827056" indent="0">
              <a:buNone/>
              <a:defRPr sz="900"/>
            </a:lvl5pPr>
            <a:lvl6pPr marL="2283821" indent="0">
              <a:buNone/>
              <a:defRPr sz="900"/>
            </a:lvl6pPr>
            <a:lvl7pPr marL="2740585" indent="0">
              <a:buNone/>
              <a:defRPr sz="900"/>
            </a:lvl7pPr>
            <a:lvl8pPr marL="3197349" indent="0">
              <a:buNone/>
              <a:defRPr sz="900"/>
            </a:lvl8pPr>
            <a:lvl9pPr marL="3654113"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fr-BE">
              <a:solidFill>
                <a:srgbClr val="000000">
                  <a:tint val="75000"/>
                </a:srgbClr>
              </a:solidFill>
            </a:endParaRPr>
          </a:p>
        </p:txBody>
      </p:sp>
      <p:sp>
        <p:nvSpPr>
          <p:cNvPr id="7" name="Slide Number Placeholder 6"/>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18545159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68" indent="0">
              <a:buNone/>
              <a:defRPr sz="2800"/>
            </a:lvl2pPr>
            <a:lvl3pPr marL="913529" indent="0">
              <a:buNone/>
              <a:defRPr sz="2400"/>
            </a:lvl3pPr>
            <a:lvl4pPr marL="1370292" indent="0">
              <a:buNone/>
              <a:defRPr sz="2000"/>
            </a:lvl4pPr>
            <a:lvl5pPr marL="1827056" indent="0">
              <a:buNone/>
              <a:defRPr sz="2000"/>
            </a:lvl5pPr>
            <a:lvl6pPr marL="2283821" indent="0">
              <a:buNone/>
              <a:defRPr sz="2000"/>
            </a:lvl6pPr>
            <a:lvl7pPr marL="2740585" indent="0">
              <a:buNone/>
              <a:defRPr sz="2000"/>
            </a:lvl7pPr>
            <a:lvl8pPr marL="3197349" indent="0">
              <a:buNone/>
              <a:defRPr sz="2000"/>
            </a:lvl8pPr>
            <a:lvl9pPr marL="3654113" indent="0">
              <a:buNone/>
              <a:defRPr sz="2000"/>
            </a:lvl9pPr>
          </a:lstStyle>
          <a:p>
            <a:r>
              <a:rPr lang="en-US" smtClean="0"/>
              <a:t>Click icon to add picture</a:t>
            </a:r>
            <a:endParaRPr lang="fr-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68" indent="0">
              <a:buNone/>
              <a:defRPr sz="1200"/>
            </a:lvl2pPr>
            <a:lvl3pPr marL="913529" indent="0">
              <a:buNone/>
              <a:defRPr sz="1000"/>
            </a:lvl3pPr>
            <a:lvl4pPr marL="1370292" indent="0">
              <a:buNone/>
              <a:defRPr sz="900"/>
            </a:lvl4pPr>
            <a:lvl5pPr marL="1827056" indent="0">
              <a:buNone/>
              <a:defRPr sz="900"/>
            </a:lvl5pPr>
            <a:lvl6pPr marL="2283821" indent="0">
              <a:buNone/>
              <a:defRPr sz="900"/>
            </a:lvl6pPr>
            <a:lvl7pPr marL="2740585" indent="0">
              <a:buNone/>
              <a:defRPr sz="900"/>
            </a:lvl7pPr>
            <a:lvl8pPr marL="3197349" indent="0">
              <a:buNone/>
              <a:defRPr sz="900"/>
            </a:lvl8pPr>
            <a:lvl9pPr marL="3654113"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fr-BE">
              <a:solidFill>
                <a:srgbClr val="000000">
                  <a:tint val="75000"/>
                </a:srgbClr>
              </a:solidFill>
            </a:endParaRPr>
          </a:p>
        </p:txBody>
      </p:sp>
      <p:sp>
        <p:nvSpPr>
          <p:cNvPr id="7" name="Slide Number Placeholder 6"/>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24576893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Footer Placeholder 4"/>
          <p:cNvSpPr>
            <a:spLocks noGrp="1"/>
          </p:cNvSpPr>
          <p:nvPr>
            <p:ph type="ftr" sz="quarter" idx="11"/>
          </p:nvPr>
        </p:nvSpPr>
        <p:spPr/>
        <p:txBody>
          <a:bodyPr/>
          <a:lstStyle/>
          <a:p>
            <a:endParaRPr lang="fr-BE">
              <a:solidFill>
                <a:srgbClr val="000000">
                  <a:tint val="75000"/>
                </a:srgbClr>
              </a:solidFill>
            </a:endParaRPr>
          </a:p>
        </p:txBody>
      </p:sp>
      <p:sp>
        <p:nvSpPr>
          <p:cNvPr id="6" name="Slide Number Placeholder 5"/>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15265488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Footer Placeholder 4"/>
          <p:cNvSpPr>
            <a:spLocks noGrp="1"/>
          </p:cNvSpPr>
          <p:nvPr>
            <p:ph type="ftr" sz="quarter" idx="11"/>
          </p:nvPr>
        </p:nvSpPr>
        <p:spPr/>
        <p:txBody>
          <a:bodyPr/>
          <a:lstStyle/>
          <a:p>
            <a:endParaRPr lang="fr-BE">
              <a:solidFill>
                <a:srgbClr val="000000">
                  <a:tint val="75000"/>
                </a:srgbClr>
              </a:solidFill>
            </a:endParaRPr>
          </a:p>
        </p:txBody>
      </p:sp>
      <p:sp>
        <p:nvSpPr>
          <p:cNvPr id="6" name="Slide Number Placeholder 5"/>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24910581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81000" y="2818800"/>
            <a:ext cx="4923448" cy="1114256"/>
          </a:xfrm>
        </p:spPr>
        <p:txBody>
          <a:bodyPr lIns="0" tIns="0" rIns="0" bIns="0" anchor="t" anchorCtr="0">
            <a:normAutofit/>
          </a:bodyPr>
          <a:lstStyle>
            <a:lvl1pPr algn="l">
              <a:lnSpc>
                <a:spcPts val="4000"/>
              </a:lnSpc>
              <a:defRPr sz="4000" b="1">
                <a:solidFill>
                  <a:schemeClr val="bg1"/>
                </a:solidFill>
                <a:latin typeface="Arial" pitchFamily="34" charset="0"/>
                <a:cs typeface="Arial" pitchFamily="34" charset="0"/>
              </a:defRPr>
            </a:lvl1pPr>
          </a:lstStyle>
          <a:p>
            <a:r>
              <a:rPr lang="en-US" smtClean="0"/>
              <a:t>Click to edit Master title style</a:t>
            </a:r>
            <a:endParaRPr lang="fr-BE" dirty="0"/>
          </a:p>
        </p:txBody>
      </p:sp>
      <p:sp>
        <p:nvSpPr>
          <p:cNvPr id="3" name="Subtitle 2"/>
          <p:cNvSpPr>
            <a:spLocks noGrp="1"/>
          </p:cNvSpPr>
          <p:nvPr>
            <p:ph type="subTitle" idx="1"/>
          </p:nvPr>
        </p:nvSpPr>
        <p:spPr>
          <a:xfrm>
            <a:off x="3682800" y="4014000"/>
            <a:ext cx="4968552" cy="576064"/>
          </a:xfrm>
        </p:spPr>
        <p:txBody>
          <a:bodyPr lIns="0" tIns="0" rIns="0" bIns="0">
            <a:normAutofit/>
          </a:bodyPr>
          <a:lstStyle>
            <a:lvl1pPr marL="0" indent="0" algn="l">
              <a:buNone/>
              <a:defRPr sz="1900">
                <a:solidFill>
                  <a:schemeClr val="bg1"/>
                </a:solidFill>
                <a:latin typeface="Arial" pitchFamily="34" charset="0"/>
                <a:cs typeface="Arial" pitchFamily="34" charset="0"/>
              </a:defRPr>
            </a:lvl1pPr>
            <a:lvl2pPr marL="457008" indent="0" algn="ctr">
              <a:buNone/>
              <a:defRPr>
                <a:solidFill>
                  <a:schemeClr val="tx1">
                    <a:tint val="75000"/>
                  </a:schemeClr>
                </a:solidFill>
              </a:defRPr>
            </a:lvl2pPr>
            <a:lvl3pPr marL="914012" indent="0" algn="ctr">
              <a:buNone/>
              <a:defRPr>
                <a:solidFill>
                  <a:schemeClr val="tx1">
                    <a:tint val="75000"/>
                  </a:schemeClr>
                </a:solidFill>
              </a:defRPr>
            </a:lvl3pPr>
            <a:lvl4pPr marL="1371020" indent="0" algn="ctr">
              <a:buNone/>
              <a:defRPr>
                <a:solidFill>
                  <a:schemeClr val="tx1">
                    <a:tint val="75000"/>
                  </a:schemeClr>
                </a:solidFill>
              </a:defRPr>
            </a:lvl4pPr>
            <a:lvl5pPr marL="1828025" indent="0" algn="ctr">
              <a:buNone/>
              <a:defRPr>
                <a:solidFill>
                  <a:schemeClr val="tx1">
                    <a:tint val="75000"/>
                  </a:schemeClr>
                </a:solidFill>
              </a:defRPr>
            </a:lvl5pPr>
            <a:lvl6pPr marL="2285032" indent="0" algn="ctr">
              <a:buNone/>
              <a:defRPr>
                <a:solidFill>
                  <a:schemeClr val="tx1">
                    <a:tint val="75000"/>
                  </a:schemeClr>
                </a:solidFill>
              </a:defRPr>
            </a:lvl6pPr>
            <a:lvl7pPr marL="2742037" indent="0" algn="ctr">
              <a:buNone/>
              <a:defRPr>
                <a:solidFill>
                  <a:schemeClr val="tx1">
                    <a:tint val="75000"/>
                  </a:schemeClr>
                </a:solidFill>
              </a:defRPr>
            </a:lvl7pPr>
            <a:lvl8pPr marL="3199044" indent="0" algn="ctr">
              <a:buNone/>
              <a:defRPr>
                <a:solidFill>
                  <a:schemeClr val="tx1">
                    <a:tint val="75000"/>
                  </a:schemeClr>
                </a:solidFill>
              </a:defRPr>
            </a:lvl8pPr>
            <a:lvl9pPr marL="3656050" indent="0" algn="ctr">
              <a:buNone/>
              <a:defRPr>
                <a:solidFill>
                  <a:schemeClr val="tx1">
                    <a:tint val="75000"/>
                  </a:schemeClr>
                </a:solidFill>
              </a:defRPr>
            </a:lvl9pPr>
          </a:lstStyle>
          <a:p>
            <a:r>
              <a:rPr lang="en-US" smtClean="0"/>
              <a:t>Click to edit Master subtitle style</a:t>
            </a:r>
            <a:endParaRPr lang="fr-BE" dirty="0"/>
          </a:p>
        </p:txBody>
      </p:sp>
    </p:spTree>
    <p:extLst>
      <p:ext uri="{BB962C8B-B14F-4D97-AF65-F5344CB8AC3E}">
        <p14:creationId xmlns:p14="http://schemas.microsoft.com/office/powerpoint/2010/main" val="243786780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5" name="Footer Placeholder 4"/>
          <p:cNvSpPr>
            <a:spLocks noGrp="1"/>
          </p:cNvSpPr>
          <p:nvPr>
            <p:ph type="ftr" sz="quarter" idx="11"/>
          </p:nvPr>
        </p:nvSpPr>
        <p:spPr/>
        <p:txBody>
          <a:bodyPr/>
          <a:lstStyle/>
          <a:p>
            <a:endParaRPr lang="fr-BE">
              <a:solidFill>
                <a:srgbClr val="000000">
                  <a:tint val="75000"/>
                </a:srgbClr>
              </a:solidFill>
            </a:endParaRPr>
          </a:p>
        </p:txBody>
      </p:sp>
      <p:sp>
        <p:nvSpPr>
          <p:cNvPr id="6" name="Slide Number Placeholder 5"/>
          <p:cNvSpPr>
            <a:spLocks noGrp="1"/>
          </p:cNvSpPr>
          <p:nvPr>
            <p:ph type="sldNum" sz="quarter" idx="12"/>
          </p:nvPr>
        </p:nvSpPr>
        <p:spPr>
          <a:xfrm>
            <a:off x="8568000" y="6514925"/>
            <a:ext cx="396488" cy="154439"/>
          </a:xfrm>
        </p:spPr>
        <p:txBody>
          <a:bodyPr/>
          <a:lstStyle>
            <a:lvl1pPr>
              <a:defRPr sz="900"/>
            </a:lvl1pPr>
          </a:lstStyle>
          <a:p>
            <a:fld id="{D3D105AC-706C-4C9B-B833-875CD683D325}" type="slidenum">
              <a:rPr lang="fr-BE" smtClean="0"/>
              <a:pPr/>
              <a:t>‹#›</a:t>
            </a:fld>
            <a:endParaRPr lang="fr-BE"/>
          </a:p>
        </p:txBody>
      </p:sp>
      <p:pic>
        <p:nvPicPr>
          <p:cNvPr id="9" name="Picture 8" descr="Efpia-PPT_template_254x190,5mm_LAYOUT_V08_P3_LOGO_forMS.png"/>
          <p:cNvPicPr>
            <a:picLocks noChangeAspect="1"/>
          </p:cNvPicPr>
          <p:nvPr/>
        </p:nvPicPr>
        <p:blipFill>
          <a:blip r:embed="rId3" cstate="print"/>
          <a:stretch>
            <a:fillRect/>
          </a:stretch>
        </p:blipFill>
        <p:spPr>
          <a:xfrm>
            <a:off x="504004" y="6309000"/>
            <a:ext cx="566881" cy="335252"/>
          </a:xfrm>
          <a:prstGeom prst="rect">
            <a:avLst/>
          </a:prstGeom>
        </p:spPr>
      </p:pic>
    </p:spTree>
    <p:extLst>
      <p:ext uri="{BB962C8B-B14F-4D97-AF65-F5344CB8AC3E}">
        <p14:creationId xmlns:p14="http://schemas.microsoft.com/office/powerpoint/2010/main" val="3546536498"/>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pic>
        <p:nvPicPr>
          <p:cNvPr id="9" name="Picture 8" descr="Efpia-PPT_template_254x190,5mm_LAYOUT_V08_P3_footnote_forMS.png"/>
          <p:cNvPicPr>
            <a:picLocks noChangeAspect="1"/>
          </p:cNvPicPr>
          <p:nvPr/>
        </p:nvPicPr>
        <p:blipFill>
          <a:blip r:embed="rId3" cstate="print"/>
          <a:srcRect l="92548" t="8467" r="3893" b="26282"/>
          <a:stretch>
            <a:fillRect/>
          </a:stretch>
        </p:blipFill>
        <p:spPr>
          <a:xfrm>
            <a:off x="8460432" y="6525347"/>
            <a:ext cx="72008" cy="72009"/>
          </a:xfrm>
          <a:prstGeom prst="rect">
            <a:avLst/>
          </a:prstGeom>
        </p:spPr>
      </p:pic>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540000" y="1600205"/>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4" name="Content Placeholder 3"/>
          <p:cNvSpPr>
            <a:spLocks noGrp="1"/>
          </p:cNvSpPr>
          <p:nvPr>
            <p:ph sz="half" idx="2"/>
          </p:nvPr>
        </p:nvSpPr>
        <p:spPr>
          <a:xfrm>
            <a:off x="4648200" y="1600205"/>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6" name="Footer Placeholder 5"/>
          <p:cNvSpPr>
            <a:spLocks noGrp="1"/>
          </p:cNvSpPr>
          <p:nvPr>
            <p:ph type="ftr" sz="quarter" idx="11"/>
          </p:nvPr>
        </p:nvSpPr>
        <p:spPr/>
        <p:txBody>
          <a:bodyPr/>
          <a:lstStyle/>
          <a:p>
            <a:endParaRPr lang="fr-BE">
              <a:solidFill>
                <a:srgbClr val="000000">
                  <a:tint val="75000"/>
                </a:srgbClr>
              </a:solidFill>
            </a:endParaRPr>
          </a:p>
        </p:txBody>
      </p:sp>
      <p:sp>
        <p:nvSpPr>
          <p:cNvPr id="7" name="Slide Number Placeholder 6"/>
          <p:cNvSpPr>
            <a:spLocks noGrp="1"/>
          </p:cNvSpPr>
          <p:nvPr>
            <p:ph type="sldNum" sz="quarter" idx="12"/>
          </p:nvPr>
        </p:nvSpPr>
        <p:spPr/>
        <p:txBody>
          <a:bodyPr/>
          <a:lstStyle/>
          <a:p>
            <a:fld id="{D3D105AC-706C-4C9B-B833-875CD683D325}" type="slidenum">
              <a:rPr lang="fr-BE" smtClean="0"/>
              <a:pPr/>
              <a:t>‹#›</a:t>
            </a:fld>
            <a:endParaRPr lang="fr-BE"/>
          </a:p>
        </p:txBody>
      </p:sp>
      <p:pic>
        <p:nvPicPr>
          <p:cNvPr id="10" name="Picture 9" descr="Efpia-PPT_template_254x190,5mm_LAYOUT_V08_P3_LOGO_forMS.png"/>
          <p:cNvPicPr>
            <a:picLocks noChangeAspect="1"/>
          </p:cNvPicPr>
          <p:nvPr/>
        </p:nvPicPr>
        <p:blipFill>
          <a:blip r:embed="rId4" cstate="print"/>
          <a:stretch>
            <a:fillRect/>
          </a:stretch>
        </p:blipFill>
        <p:spPr>
          <a:xfrm>
            <a:off x="504004" y="6309000"/>
            <a:ext cx="566881" cy="335252"/>
          </a:xfrm>
          <a:prstGeom prst="rect">
            <a:avLst/>
          </a:prstGeom>
        </p:spPr>
      </p:pic>
    </p:spTree>
    <p:extLst>
      <p:ext uri="{BB962C8B-B14F-4D97-AF65-F5344CB8AC3E}">
        <p14:creationId xmlns:p14="http://schemas.microsoft.com/office/powerpoint/2010/main" val="35133471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pic>
        <p:nvPicPr>
          <p:cNvPr id="11" name="Picture 10" descr="Efpia-PPT_template_254x190,5mm_LAYOUT_V08_P3_footnote_forMS.png"/>
          <p:cNvPicPr>
            <a:picLocks noChangeAspect="1"/>
          </p:cNvPicPr>
          <p:nvPr/>
        </p:nvPicPr>
        <p:blipFill>
          <a:blip r:embed="rId3" cstate="print"/>
          <a:srcRect l="92548" t="8467" r="3893" b="26282"/>
          <a:stretch>
            <a:fillRect/>
          </a:stretch>
        </p:blipFill>
        <p:spPr>
          <a:xfrm>
            <a:off x="8460432" y="6525347"/>
            <a:ext cx="72008" cy="72009"/>
          </a:xfrm>
          <a:prstGeom prst="rect">
            <a:avLst/>
          </a:prstGeom>
        </p:spPr>
      </p:pic>
      <p:sp>
        <p:nvSpPr>
          <p:cNvPr id="2" name="Title 1"/>
          <p:cNvSpPr>
            <a:spLocks noGrp="1"/>
          </p:cNvSpPr>
          <p:nvPr>
            <p:ph type="title"/>
          </p:nvPr>
        </p:nvSpPr>
        <p:spPr>
          <a:xfrm>
            <a:off x="540000" y="666003"/>
            <a:ext cx="8136456" cy="512736"/>
          </a:xfrm>
        </p:spPr>
        <p:txBody>
          <a:bodyPr/>
          <a:lstStyle>
            <a:lvl1pPr>
              <a:defRPr baseline="0">
                <a:solidFill>
                  <a:srgbClr val="BEC0C2"/>
                </a:solidFill>
              </a:defRPr>
            </a:lvl1pPr>
          </a:lstStyle>
          <a:p>
            <a:r>
              <a:rPr lang="en-US" smtClean="0"/>
              <a:t>Click to edit Master title style</a:t>
            </a:r>
            <a:endParaRPr lang="fr-BE" dirty="0"/>
          </a:p>
        </p:txBody>
      </p:sp>
      <p:sp>
        <p:nvSpPr>
          <p:cNvPr id="3" name="Text Placeholder 2"/>
          <p:cNvSpPr>
            <a:spLocks noGrp="1"/>
          </p:cNvSpPr>
          <p:nvPr>
            <p:ph type="body" idx="1"/>
          </p:nvPr>
        </p:nvSpPr>
        <p:spPr>
          <a:xfrm>
            <a:off x="540004" y="1360800"/>
            <a:ext cx="4040188" cy="639762"/>
          </a:xfrm>
        </p:spPr>
        <p:txBody>
          <a:bodyPr lIns="0" tIns="0" rIns="0" bIns="0" anchor="t" anchorCtr="0">
            <a:noAutofit/>
          </a:bodyPr>
          <a:lstStyle>
            <a:lvl1pPr marL="0" indent="0">
              <a:lnSpc>
                <a:spcPts val="2800"/>
              </a:lnSpc>
              <a:buNone/>
              <a:defRPr sz="2800" b="0">
                <a:solidFill>
                  <a:srgbClr val="008898"/>
                </a:solidFill>
              </a:defRPr>
            </a:lvl1pPr>
            <a:lvl2pPr marL="457008" indent="0">
              <a:buNone/>
              <a:defRPr sz="2000" b="1"/>
            </a:lvl2pPr>
            <a:lvl3pPr marL="914012" indent="0">
              <a:buNone/>
              <a:defRPr sz="1800" b="1"/>
            </a:lvl3pPr>
            <a:lvl4pPr marL="1371020" indent="0">
              <a:buNone/>
              <a:defRPr sz="1600" b="1"/>
            </a:lvl4pPr>
            <a:lvl5pPr marL="1828025" indent="0">
              <a:buNone/>
              <a:defRPr sz="1600" b="1"/>
            </a:lvl5pPr>
            <a:lvl6pPr marL="2285032" indent="0">
              <a:buNone/>
              <a:defRPr sz="1600" b="1"/>
            </a:lvl6pPr>
            <a:lvl7pPr marL="2742037" indent="0">
              <a:buNone/>
              <a:defRPr sz="1600" b="1"/>
            </a:lvl7pPr>
            <a:lvl8pPr marL="3199044" indent="0">
              <a:buNone/>
              <a:defRPr sz="1600" b="1"/>
            </a:lvl8pPr>
            <a:lvl9pPr marL="36560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0004" y="2174875"/>
            <a:ext cx="4040188" cy="3951288"/>
          </a:xfrm>
        </p:spPr>
        <p:txBody>
          <a:bodyPr lIns="0" tIns="0" rIns="0" bIns="0"/>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5" name="Text Placeholder 4"/>
          <p:cNvSpPr>
            <a:spLocks noGrp="1"/>
          </p:cNvSpPr>
          <p:nvPr>
            <p:ph type="body" sz="quarter" idx="3"/>
          </p:nvPr>
        </p:nvSpPr>
        <p:spPr>
          <a:xfrm>
            <a:off x="4644012" y="1359000"/>
            <a:ext cx="4041775" cy="639762"/>
          </a:xfrm>
        </p:spPr>
        <p:txBody>
          <a:bodyPr lIns="0" tIns="0" rIns="0" bIns="0" anchor="t" anchorCtr="0">
            <a:noAutofit/>
          </a:bodyPr>
          <a:lstStyle>
            <a:lvl1pPr marL="0" indent="0">
              <a:lnSpc>
                <a:spcPts val="2800"/>
              </a:lnSpc>
              <a:buNone/>
              <a:defRPr sz="2800" b="0">
                <a:solidFill>
                  <a:srgbClr val="008898"/>
                </a:solidFill>
              </a:defRPr>
            </a:lvl1pPr>
            <a:lvl2pPr marL="457008" indent="0">
              <a:buNone/>
              <a:defRPr sz="2000" b="1"/>
            </a:lvl2pPr>
            <a:lvl3pPr marL="914012" indent="0">
              <a:buNone/>
              <a:defRPr sz="1800" b="1"/>
            </a:lvl3pPr>
            <a:lvl4pPr marL="1371020" indent="0">
              <a:buNone/>
              <a:defRPr sz="1600" b="1"/>
            </a:lvl4pPr>
            <a:lvl5pPr marL="1828025" indent="0">
              <a:buNone/>
              <a:defRPr sz="1600" b="1"/>
            </a:lvl5pPr>
            <a:lvl6pPr marL="2285032" indent="0">
              <a:buNone/>
              <a:defRPr sz="1600" b="1"/>
            </a:lvl6pPr>
            <a:lvl7pPr marL="2742037" indent="0">
              <a:buNone/>
              <a:defRPr sz="1600" b="1"/>
            </a:lvl7pPr>
            <a:lvl8pPr marL="3199044" indent="0">
              <a:buNone/>
              <a:defRPr sz="1600" b="1"/>
            </a:lvl8pPr>
            <a:lvl9pPr marL="36560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4012" y="2174875"/>
            <a:ext cx="4041775" cy="3951288"/>
          </a:xfrm>
        </p:spPr>
        <p:txBody>
          <a:bodyPr/>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8" name="Footer Placeholder 7"/>
          <p:cNvSpPr>
            <a:spLocks noGrp="1"/>
          </p:cNvSpPr>
          <p:nvPr>
            <p:ph type="ftr" sz="quarter" idx="11"/>
          </p:nvPr>
        </p:nvSpPr>
        <p:spPr/>
        <p:txBody>
          <a:bodyPr/>
          <a:lstStyle/>
          <a:p>
            <a:endParaRPr lang="fr-BE">
              <a:solidFill>
                <a:srgbClr val="000000">
                  <a:tint val="75000"/>
                </a:srgbClr>
              </a:solidFill>
            </a:endParaRPr>
          </a:p>
        </p:txBody>
      </p:sp>
      <p:sp>
        <p:nvSpPr>
          <p:cNvPr id="9" name="Slide Number Placeholder 8"/>
          <p:cNvSpPr>
            <a:spLocks noGrp="1"/>
          </p:cNvSpPr>
          <p:nvPr>
            <p:ph type="sldNum" sz="quarter" idx="12"/>
          </p:nvPr>
        </p:nvSpPr>
        <p:spPr/>
        <p:txBody>
          <a:bodyPr/>
          <a:lstStyle/>
          <a:p>
            <a:fld id="{D3D105AC-706C-4C9B-B833-875CD683D325}" type="slidenum">
              <a:rPr lang="fr-BE" smtClean="0"/>
              <a:pPr/>
              <a:t>‹#›</a:t>
            </a:fld>
            <a:endParaRPr lang="fr-BE"/>
          </a:p>
        </p:txBody>
      </p:sp>
      <p:pic>
        <p:nvPicPr>
          <p:cNvPr id="12" name="Picture 11" descr="Efpia-PPT_template_254x190,5mm_LAYOUT_V08_P3_LOGO_forMS.png"/>
          <p:cNvPicPr>
            <a:picLocks noChangeAspect="1"/>
          </p:cNvPicPr>
          <p:nvPr/>
        </p:nvPicPr>
        <p:blipFill>
          <a:blip r:embed="rId4" cstate="print"/>
          <a:stretch>
            <a:fillRect/>
          </a:stretch>
        </p:blipFill>
        <p:spPr>
          <a:xfrm>
            <a:off x="504004" y="6309000"/>
            <a:ext cx="566881" cy="335252"/>
          </a:xfrm>
          <a:prstGeom prst="rect">
            <a:avLst/>
          </a:prstGeom>
        </p:spPr>
      </p:pic>
    </p:spTree>
    <p:extLst>
      <p:ext uri="{BB962C8B-B14F-4D97-AF65-F5344CB8AC3E}">
        <p14:creationId xmlns:p14="http://schemas.microsoft.com/office/powerpoint/2010/main" val="8153409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sp>
        <p:nvSpPr>
          <p:cNvPr id="2" name="Title 1"/>
          <p:cNvSpPr>
            <a:spLocks noGrp="1"/>
          </p:cNvSpPr>
          <p:nvPr>
            <p:ph type="title"/>
          </p:nvPr>
        </p:nvSpPr>
        <p:spPr/>
        <p:txBody>
          <a:bodyPr/>
          <a:lstStyle>
            <a:lvl1pPr>
              <a:defRPr>
                <a:solidFill>
                  <a:srgbClr val="77787B"/>
                </a:solidFill>
              </a:defRPr>
            </a:lvl1pPr>
          </a:lstStyle>
          <a:p>
            <a:r>
              <a:rPr lang="en-US" smtClean="0"/>
              <a:t>Click to edit Master title style</a:t>
            </a:r>
            <a:endParaRPr lang="fr-BE" dirty="0"/>
          </a:p>
        </p:txBody>
      </p:sp>
      <p:sp>
        <p:nvSpPr>
          <p:cNvPr id="4" name="Footer Placeholder 3"/>
          <p:cNvSpPr>
            <a:spLocks noGrp="1"/>
          </p:cNvSpPr>
          <p:nvPr>
            <p:ph type="ftr" sz="quarter" idx="11"/>
          </p:nvPr>
        </p:nvSpPr>
        <p:spPr/>
        <p:txBody>
          <a:bodyPr/>
          <a:lstStyle/>
          <a:p>
            <a:endParaRPr lang="fr-BE">
              <a:solidFill>
                <a:srgbClr val="000000">
                  <a:tint val="75000"/>
                </a:srgbClr>
              </a:solidFill>
            </a:endParaRPr>
          </a:p>
        </p:txBody>
      </p:sp>
      <p:sp>
        <p:nvSpPr>
          <p:cNvPr id="5" name="Slide Number Placeholder 4"/>
          <p:cNvSpPr>
            <a:spLocks noGrp="1"/>
          </p:cNvSpPr>
          <p:nvPr>
            <p:ph type="sldNum" sz="quarter" idx="12"/>
          </p:nvPr>
        </p:nvSpPr>
        <p:spPr/>
        <p:txBody>
          <a:bodyPr/>
          <a:lstStyle>
            <a:lvl1pPr>
              <a:defRPr sz="1000"/>
            </a:lvl1pPr>
          </a:lstStyle>
          <a:p>
            <a:fld id="{D3D105AC-706C-4C9B-B833-875CD683D325}" type="slidenum">
              <a:rPr lang="fr-BE" smtClean="0"/>
              <a:pPr/>
              <a:t>‹#›</a:t>
            </a:fld>
            <a:endParaRPr lang="fr-BE" dirty="0"/>
          </a:p>
        </p:txBody>
      </p:sp>
      <p:pic>
        <p:nvPicPr>
          <p:cNvPr id="8" name="Picture 7" descr="Efpia-PPT_template_254x190,5mm_LAYOUT_V08_P3_LOGO_forMS.png"/>
          <p:cNvPicPr>
            <a:picLocks noChangeAspect="1"/>
          </p:cNvPicPr>
          <p:nvPr/>
        </p:nvPicPr>
        <p:blipFill>
          <a:blip r:embed="rId3" cstate="print"/>
          <a:stretch>
            <a:fillRect/>
          </a:stretch>
        </p:blipFill>
        <p:spPr>
          <a:xfrm>
            <a:off x="504004" y="6309000"/>
            <a:ext cx="566881" cy="335252"/>
          </a:xfrm>
          <a:prstGeom prst="rect">
            <a:avLst/>
          </a:prstGeom>
        </p:spPr>
      </p:pic>
    </p:spTree>
    <p:extLst>
      <p:ext uri="{BB962C8B-B14F-4D97-AF65-F5344CB8AC3E}">
        <p14:creationId xmlns:p14="http://schemas.microsoft.com/office/powerpoint/2010/main" val="27601941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for Graph">
    <p:spTree>
      <p:nvGrpSpPr>
        <p:cNvPr id="1" name=""/>
        <p:cNvGrpSpPr/>
        <p:nvPr/>
      </p:nvGrpSpPr>
      <p:grpSpPr>
        <a:xfrm>
          <a:off x="0" y="0"/>
          <a:ext cx="0" cy="0"/>
          <a:chOff x="0" y="0"/>
          <a:chExt cx="0" cy="0"/>
        </a:xfrm>
      </p:grpSpPr>
      <p:pic>
        <p:nvPicPr>
          <p:cNvPr id="10" name="Picture 9"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pic>
        <p:nvPicPr>
          <p:cNvPr id="11" name="Picture 10" descr="Efpia-PPT_template_254x190,5mm_LAYOUT_V08_P3_footnote_forMS.png"/>
          <p:cNvPicPr>
            <a:picLocks noChangeAspect="1"/>
          </p:cNvPicPr>
          <p:nvPr/>
        </p:nvPicPr>
        <p:blipFill>
          <a:blip r:embed="rId3" cstate="print"/>
          <a:srcRect l="92548" t="8467" r="3893" b="26282"/>
          <a:stretch>
            <a:fillRect/>
          </a:stretch>
        </p:blipFill>
        <p:spPr>
          <a:xfrm>
            <a:off x="8460432" y="6525347"/>
            <a:ext cx="72008" cy="72009"/>
          </a:xfrm>
          <a:prstGeom prst="rect">
            <a:avLst/>
          </a:prstGeom>
        </p:spPr>
      </p:pic>
      <p:sp>
        <p:nvSpPr>
          <p:cNvPr id="2" name="Title 1"/>
          <p:cNvSpPr>
            <a:spLocks noGrp="1"/>
          </p:cNvSpPr>
          <p:nvPr>
            <p:ph type="title"/>
          </p:nvPr>
        </p:nvSpPr>
        <p:spPr>
          <a:xfrm>
            <a:off x="540000" y="666003"/>
            <a:ext cx="8136456" cy="512736"/>
          </a:xfrm>
        </p:spPr>
        <p:txBody>
          <a:bodyPr/>
          <a:lstStyle>
            <a:lvl1pPr>
              <a:defRPr baseline="0">
                <a:solidFill>
                  <a:srgbClr val="BEC0C2"/>
                </a:solidFill>
              </a:defRPr>
            </a:lvl1pPr>
          </a:lstStyle>
          <a:p>
            <a:r>
              <a:rPr lang="en-US" smtClean="0"/>
              <a:t>Click to edit Master title style</a:t>
            </a:r>
            <a:endParaRPr lang="fr-BE" dirty="0"/>
          </a:p>
        </p:txBody>
      </p:sp>
      <p:sp>
        <p:nvSpPr>
          <p:cNvPr id="3" name="Text Placeholder 2"/>
          <p:cNvSpPr>
            <a:spLocks noGrp="1"/>
          </p:cNvSpPr>
          <p:nvPr>
            <p:ph type="body" idx="1"/>
          </p:nvPr>
        </p:nvSpPr>
        <p:spPr>
          <a:xfrm>
            <a:off x="540000" y="1360800"/>
            <a:ext cx="8136456" cy="639762"/>
          </a:xfrm>
        </p:spPr>
        <p:txBody>
          <a:bodyPr lIns="0" tIns="0" rIns="0" bIns="0" anchor="t" anchorCtr="0">
            <a:noAutofit/>
          </a:bodyPr>
          <a:lstStyle>
            <a:lvl1pPr marL="0" indent="0">
              <a:lnSpc>
                <a:spcPts val="2800"/>
              </a:lnSpc>
              <a:buNone/>
              <a:defRPr sz="2800" b="0">
                <a:solidFill>
                  <a:srgbClr val="008898"/>
                </a:solidFill>
              </a:defRPr>
            </a:lvl1pPr>
            <a:lvl2pPr marL="457008" indent="0">
              <a:buNone/>
              <a:defRPr sz="2000" b="1"/>
            </a:lvl2pPr>
            <a:lvl3pPr marL="914012" indent="0">
              <a:buNone/>
              <a:defRPr sz="1800" b="1"/>
            </a:lvl3pPr>
            <a:lvl4pPr marL="1371020" indent="0">
              <a:buNone/>
              <a:defRPr sz="1600" b="1"/>
            </a:lvl4pPr>
            <a:lvl5pPr marL="1828025" indent="0">
              <a:buNone/>
              <a:defRPr sz="1600" b="1"/>
            </a:lvl5pPr>
            <a:lvl6pPr marL="2285032" indent="0">
              <a:buNone/>
              <a:defRPr sz="1600" b="1"/>
            </a:lvl6pPr>
            <a:lvl7pPr marL="2742037" indent="0">
              <a:buNone/>
              <a:defRPr sz="1600" b="1"/>
            </a:lvl7pPr>
            <a:lvl8pPr marL="3199044" indent="0">
              <a:buNone/>
              <a:defRPr sz="1600" b="1"/>
            </a:lvl8pPr>
            <a:lvl9pPr marL="36560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4012" y="2174875"/>
            <a:ext cx="4041775" cy="3414365"/>
          </a:xfrm>
          <a:ln w="12700">
            <a:solidFill>
              <a:srgbClr val="BEC0C2"/>
            </a:solidFill>
          </a:ln>
        </p:spPr>
        <p:txBody>
          <a:bodyPr lIns="179924" tIns="179924" rIns="179924" bIns="179924"/>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8" name="Footer Placeholder 7"/>
          <p:cNvSpPr>
            <a:spLocks noGrp="1"/>
          </p:cNvSpPr>
          <p:nvPr>
            <p:ph type="ftr" sz="quarter" idx="11"/>
          </p:nvPr>
        </p:nvSpPr>
        <p:spPr/>
        <p:txBody>
          <a:bodyPr/>
          <a:lstStyle/>
          <a:p>
            <a:endParaRPr lang="fr-BE">
              <a:solidFill>
                <a:srgbClr val="000000">
                  <a:tint val="75000"/>
                </a:srgbClr>
              </a:solidFill>
            </a:endParaRPr>
          </a:p>
        </p:txBody>
      </p:sp>
      <p:sp>
        <p:nvSpPr>
          <p:cNvPr id="9" name="Slide Number Placeholder 8"/>
          <p:cNvSpPr>
            <a:spLocks noGrp="1"/>
          </p:cNvSpPr>
          <p:nvPr>
            <p:ph type="sldNum" sz="quarter" idx="12"/>
          </p:nvPr>
        </p:nvSpPr>
        <p:spPr/>
        <p:txBody>
          <a:bodyPr/>
          <a:lstStyle/>
          <a:p>
            <a:fld id="{D3D105AC-706C-4C9B-B833-875CD683D325}" type="slidenum">
              <a:rPr lang="fr-BE" smtClean="0"/>
              <a:pPr/>
              <a:t>‹#›</a:t>
            </a:fld>
            <a:endParaRPr lang="fr-BE"/>
          </a:p>
        </p:txBody>
      </p:sp>
      <p:pic>
        <p:nvPicPr>
          <p:cNvPr id="12" name="Picture 11" descr="Efpia-PPT_template_254x190,5mm_LAYOUT_V08_P3_LOGO_forMS.png"/>
          <p:cNvPicPr>
            <a:picLocks noChangeAspect="1"/>
          </p:cNvPicPr>
          <p:nvPr/>
        </p:nvPicPr>
        <p:blipFill>
          <a:blip r:embed="rId4" cstate="print"/>
          <a:stretch>
            <a:fillRect/>
          </a:stretch>
        </p:blipFill>
        <p:spPr>
          <a:xfrm>
            <a:off x="504004" y="6309000"/>
            <a:ext cx="566881" cy="335252"/>
          </a:xfrm>
          <a:prstGeom prst="rect">
            <a:avLst/>
          </a:prstGeom>
        </p:spPr>
      </p:pic>
    </p:spTree>
    <p:extLst>
      <p:ext uri="{BB962C8B-B14F-4D97-AF65-F5344CB8AC3E}">
        <p14:creationId xmlns:p14="http://schemas.microsoft.com/office/powerpoint/2010/main" val="3782894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5" name="Footer Placeholder 4"/>
          <p:cNvSpPr>
            <a:spLocks noGrp="1"/>
          </p:cNvSpPr>
          <p:nvPr>
            <p:ph type="ftr" sz="quarter" idx="11"/>
          </p:nvPr>
        </p:nvSpPr>
        <p:spPr/>
        <p:txBody>
          <a:bodyPr/>
          <a:lstStyle/>
          <a:p>
            <a:pPr>
              <a:defRPr/>
            </a:pPr>
            <a:r>
              <a:rPr lang="fr-BE" smtClean="0"/>
              <a:t>Health &amp; Growth</a:t>
            </a:r>
            <a:endParaRPr lang="fr-BE"/>
          </a:p>
        </p:txBody>
      </p:sp>
      <p:sp>
        <p:nvSpPr>
          <p:cNvPr id="6" name="Slide Number Placeholder 5"/>
          <p:cNvSpPr>
            <a:spLocks noGrp="1"/>
          </p:cNvSpPr>
          <p:nvPr>
            <p:ph type="sldNum" sz="quarter" idx="12"/>
          </p:nvPr>
        </p:nvSpPr>
        <p:spPr>
          <a:xfrm>
            <a:off x="8568000" y="6514935"/>
            <a:ext cx="396488" cy="154439"/>
          </a:xfrm>
        </p:spPr>
        <p:txBody>
          <a:bodyPr/>
          <a:lstStyle/>
          <a:p>
            <a:pPr>
              <a:defRPr/>
            </a:pPr>
            <a:fld id="{34AA9431-A3EF-4673-A5FE-7DCB98490BF1}" type="slidenum">
              <a:rPr lang="fr-BE" smtClean="0"/>
              <a:pPr>
                <a:defRPr/>
              </a:pPr>
              <a:t>‹#›</a:t>
            </a:fld>
            <a:endParaRPr lang="fr-BE"/>
          </a:p>
        </p:txBody>
      </p:sp>
      <p:pic>
        <p:nvPicPr>
          <p:cNvPr id="8" name="Picture 7" descr="Efpia-PPT_template_254x190,5mm_LAYOUT_V08_P3_footnote_forMS.png"/>
          <p:cNvPicPr>
            <a:picLocks noChangeAspect="1"/>
          </p:cNvPicPr>
          <p:nvPr/>
        </p:nvPicPr>
        <p:blipFill>
          <a:blip r:embed="rId3" cstate="print"/>
          <a:srcRect l="92548" t="8467" r="3893" b="26282"/>
          <a:stretch>
            <a:fillRect/>
          </a:stretch>
        </p:blipFill>
        <p:spPr>
          <a:xfrm>
            <a:off x="8460432" y="6525357"/>
            <a:ext cx="72008" cy="72009"/>
          </a:xfrm>
          <a:prstGeom prst="rect">
            <a:avLst/>
          </a:prstGeom>
        </p:spPr>
      </p:pic>
      <p:pic>
        <p:nvPicPr>
          <p:cNvPr id="9" name="Picture 8" descr="Efpia-PPT_template_254x190,5mm_LAYOUT_V08_P3_LOGO_forMS.png"/>
          <p:cNvPicPr>
            <a:picLocks noChangeAspect="1"/>
          </p:cNvPicPr>
          <p:nvPr/>
        </p:nvPicPr>
        <p:blipFill>
          <a:blip r:embed="rId4" cstate="print"/>
          <a:stretch>
            <a:fillRect/>
          </a:stretch>
        </p:blipFill>
        <p:spPr>
          <a:xfrm>
            <a:off x="504014" y="6309000"/>
            <a:ext cx="566881" cy="335252"/>
          </a:xfrm>
          <a:prstGeom prst="rect">
            <a:avLst/>
          </a:prstGeom>
        </p:spPr>
      </p:pic>
      <p:pic>
        <p:nvPicPr>
          <p:cNvPr id="10" name="Picture 6" descr="Efpia-PPT_template_254x190,5mm_LAYOUT_V08_P3_graphisme_forMS.png"/>
          <p:cNvPicPr>
            <a:picLocks noChangeAspect="1"/>
          </p:cNvPicPr>
          <p:nvPr userDrawn="1"/>
        </p:nvPicPr>
        <p:blipFill>
          <a:blip r:embed="rId2" cstate="print"/>
          <a:srcRect t="25392" r="19904"/>
          <a:stretch>
            <a:fillRect/>
          </a:stretch>
        </p:blipFill>
        <p:spPr bwMode="auto">
          <a:xfrm>
            <a:off x="7524764" y="14"/>
            <a:ext cx="1619250" cy="1566863"/>
          </a:xfrm>
          <a:prstGeom prst="rect">
            <a:avLst/>
          </a:prstGeom>
          <a:noFill/>
          <a:ln w="9525">
            <a:noFill/>
            <a:miter lim="800000"/>
            <a:headEnd/>
            <a:tailEnd/>
          </a:ln>
        </p:spPr>
      </p:pic>
      <p:pic>
        <p:nvPicPr>
          <p:cNvPr id="11" name="Picture 7" descr="Efpia-PPT_template_254x190,5mm_LAYOUT_V08_P3_footnote_forMS.png"/>
          <p:cNvPicPr>
            <a:picLocks noChangeAspect="1"/>
          </p:cNvPicPr>
          <p:nvPr userDrawn="1"/>
        </p:nvPicPr>
        <p:blipFill>
          <a:blip r:embed="rId3" cstate="print"/>
          <a:srcRect l="92548" t="8467" r="3893" b="26282"/>
          <a:stretch>
            <a:fillRect/>
          </a:stretch>
        </p:blipFill>
        <p:spPr bwMode="auto">
          <a:xfrm>
            <a:off x="8459802" y="6524639"/>
            <a:ext cx="73025" cy="73025"/>
          </a:xfrm>
          <a:prstGeom prst="rect">
            <a:avLst/>
          </a:prstGeom>
          <a:noFill/>
          <a:ln w="9525">
            <a:noFill/>
            <a:miter lim="800000"/>
            <a:headEnd/>
            <a:tailEnd/>
          </a:ln>
        </p:spPr>
      </p:pic>
      <p:pic>
        <p:nvPicPr>
          <p:cNvPr id="12" name="Picture 8" descr="Efpia-PPT_template_254x190,5mm_LAYOUT_V08_P3_LOGO_forMS.png"/>
          <p:cNvPicPr>
            <a:picLocks noChangeAspect="1"/>
          </p:cNvPicPr>
          <p:nvPr userDrawn="1"/>
        </p:nvPicPr>
        <p:blipFill>
          <a:blip r:embed="rId4" cstate="print"/>
          <a:srcRect/>
          <a:stretch>
            <a:fillRect/>
          </a:stretch>
        </p:blipFill>
        <p:spPr bwMode="auto">
          <a:xfrm>
            <a:off x="503238" y="6308739"/>
            <a:ext cx="568325" cy="334963"/>
          </a:xfrm>
          <a:prstGeom prst="rect">
            <a:avLst/>
          </a:prstGeom>
          <a:noFill/>
          <a:ln w="9525">
            <a:noFill/>
            <a:miter lim="800000"/>
            <a:headEnd/>
            <a:tailEnd/>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End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4730400" y="3781800"/>
            <a:ext cx="3744416" cy="2161560"/>
          </a:xfrm>
          <a:prstGeom prst="rect">
            <a:avLst/>
          </a:prstGeom>
          <a:noFill/>
        </p:spPr>
        <p:txBody>
          <a:bodyPr wrap="square" lIns="0" tIns="0" rIns="0" bIns="0" rtlCol="0">
            <a:spAutoFit/>
          </a:bodyPr>
          <a:lstStyle/>
          <a:p>
            <a:pPr defTabSz="914012" fontAlgn="auto">
              <a:spcBef>
                <a:spcPts val="0"/>
              </a:spcBef>
              <a:spcAft>
                <a:spcPts val="1417"/>
              </a:spcAft>
            </a:pPr>
            <a:r>
              <a:rPr lang="fr-BE" b="1" dirty="0" smtClean="0">
                <a:solidFill>
                  <a:srgbClr val="FFFFFF"/>
                </a:solidFill>
                <a:cs typeface="Arial" pitchFamily="34" charset="0"/>
              </a:rPr>
              <a:t>EFPIA Brussels Office</a:t>
            </a:r>
          </a:p>
          <a:p>
            <a:pPr defTabSz="914012" fontAlgn="auto">
              <a:spcBef>
                <a:spcPts val="0"/>
              </a:spcBef>
              <a:spcAft>
                <a:spcPts val="0"/>
              </a:spcAft>
            </a:pPr>
            <a:r>
              <a:rPr lang="fr-BE" dirty="0" err="1" smtClean="0">
                <a:solidFill>
                  <a:srgbClr val="FFFFFF"/>
                </a:solidFill>
                <a:cs typeface="Arial" pitchFamily="34" charset="0"/>
              </a:rPr>
              <a:t>Leopold</a:t>
            </a:r>
            <a:r>
              <a:rPr lang="fr-BE" dirty="0" smtClean="0">
                <a:solidFill>
                  <a:srgbClr val="FFFFFF"/>
                </a:solidFill>
                <a:cs typeface="Arial" pitchFamily="34" charset="0"/>
              </a:rPr>
              <a:t> </a:t>
            </a:r>
            <a:r>
              <a:rPr lang="fr-BE" dirty="0" err="1" smtClean="0">
                <a:solidFill>
                  <a:srgbClr val="FFFFFF"/>
                </a:solidFill>
                <a:cs typeface="Arial" pitchFamily="34" charset="0"/>
              </a:rPr>
              <a:t>Plaza</a:t>
            </a:r>
            <a:r>
              <a:rPr lang="fr-BE" dirty="0" smtClean="0">
                <a:solidFill>
                  <a:srgbClr val="FFFFFF"/>
                </a:solidFill>
                <a:cs typeface="Arial" pitchFamily="34" charset="0"/>
              </a:rPr>
              <a:t> Building</a:t>
            </a:r>
          </a:p>
          <a:p>
            <a:pPr defTabSz="914012" fontAlgn="auto">
              <a:spcBef>
                <a:spcPts val="0"/>
              </a:spcBef>
              <a:spcAft>
                <a:spcPts val="0"/>
              </a:spcAft>
            </a:pPr>
            <a:r>
              <a:rPr lang="fr-BE" dirty="0" smtClean="0">
                <a:solidFill>
                  <a:srgbClr val="FFFFFF"/>
                </a:solidFill>
                <a:cs typeface="Arial" pitchFamily="34" charset="0"/>
              </a:rPr>
              <a:t>Rue du Trône 108</a:t>
            </a:r>
          </a:p>
          <a:p>
            <a:pPr defTabSz="914012" fontAlgn="auto">
              <a:spcBef>
                <a:spcPts val="0"/>
              </a:spcBef>
              <a:spcAft>
                <a:spcPts val="0"/>
              </a:spcAft>
            </a:pPr>
            <a:r>
              <a:rPr lang="fr-BE" dirty="0" smtClean="0">
                <a:solidFill>
                  <a:srgbClr val="FFFFFF"/>
                </a:solidFill>
                <a:cs typeface="Arial" pitchFamily="34" charset="0"/>
              </a:rPr>
              <a:t>B-1050 Brussels - </a:t>
            </a:r>
            <a:r>
              <a:rPr lang="fr-BE" dirty="0" err="1" smtClean="0">
                <a:solidFill>
                  <a:srgbClr val="FFFFFF"/>
                </a:solidFill>
                <a:cs typeface="Arial" pitchFamily="34" charset="0"/>
              </a:rPr>
              <a:t>Belgium</a:t>
            </a:r>
            <a:r>
              <a:rPr lang="fr-BE" dirty="0" smtClean="0">
                <a:solidFill>
                  <a:srgbClr val="FFFFFF"/>
                </a:solidFill>
                <a:cs typeface="Arial" pitchFamily="34" charset="0"/>
              </a:rPr>
              <a:t> </a:t>
            </a:r>
          </a:p>
          <a:p>
            <a:pPr defTabSz="914012" fontAlgn="auto">
              <a:spcBef>
                <a:spcPts val="0"/>
              </a:spcBef>
              <a:spcAft>
                <a:spcPts val="0"/>
              </a:spcAft>
            </a:pPr>
            <a:r>
              <a:rPr lang="fr-BE" dirty="0" smtClean="0">
                <a:solidFill>
                  <a:srgbClr val="FFFFFF"/>
                </a:solidFill>
                <a:cs typeface="Arial" pitchFamily="34" charset="0"/>
              </a:rPr>
              <a:t>Tel: +32 (0)2 626 25 55</a:t>
            </a:r>
          </a:p>
          <a:p>
            <a:pPr defTabSz="914012" fontAlgn="auto">
              <a:spcBef>
                <a:spcPts val="0"/>
              </a:spcBef>
              <a:spcAft>
                <a:spcPts val="0"/>
              </a:spcAft>
            </a:pPr>
            <a:endParaRPr lang="fr-BE" dirty="0" smtClean="0">
              <a:solidFill>
                <a:srgbClr val="FFFFFF"/>
              </a:solidFill>
              <a:cs typeface="Arial" pitchFamily="34" charset="0"/>
            </a:endParaRPr>
          </a:p>
          <a:p>
            <a:pPr defTabSz="914012" fontAlgn="auto">
              <a:spcBef>
                <a:spcPts val="0"/>
              </a:spcBef>
              <a:spcAft>
                <a:spcPts val="0"/>
              </a:spcAft>
            </a:pPr>
            <a:r>
              <a:rPr lang="fr-BE" dirty="0" smtClean="0">
                <a:solidFill>
                  <a:srgbClr val="F5841F"/>
                </a:solidFill>
                <a:cs typeface="Arial" pitchFamily="34" charset="0"/>
              </a:rPr>
              <a:t>www.efpia.eu</a:t>
            </a:r>
            <a:endParaRPr lang="fr-BE" dirty="0">
              <a:solidFill>
                <a:srgbClr val="F5841F"/>
              </a:solidFill>
              <a:cs typeface="Arial" pitchFamily="34" charset="0"/>
            </a:endParaRPr>
          </a:p>
        </p:txBody>
      </p:sp>
    </p:spTree>
    <p:extLst>
      <p:ext uri="{BB962C8B-B14F-4D97-AF65-F5344CB8AC3E}">
        <p14:creationId xmlns:p14="http://schemas.microsoft.com/office/powerpoint/2010/main" val="7505381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008" indent="0">
              <a:buNone/>
              <a:defRPr sz="1800">
                <a:solidFill>
                  <a:schemeClr val="tx1">
                    <a:tint val="75000"/>
                  </a:schemeClr>
                </a:solidFill>
              </a:defRPr>
            </a:lvl2pPr>
            <a:lvl3pPr marL="914012" indent="0">
              <a:buNone/>
              <a:defRPr sz="1600">
                <a:solidFill>
                  <a:schemeClr val="tx1">
                    <a:tint val="75000"/>
                  </a:schemeClr>
                </a:solidFill>
              </a:defRPr>
            </a:lvl3pPr>
            <a:lvl4pPr marL="1371020" indent="0">
              <a:buNone/>
              <a:defRPr sz="1400">
                <a:solidFill>
                  <a:schemeClr val="tx1">
                    <a:tint val="75000"/>
                  </a:schemeClr>
                </a:solidFill>
              </a:defRPr>
            </a:lvl4pPr>
            <a:lvl5pPr marL="1828025" indent="0">
              <a:buNone/>
              <a:defRPr sz="1400">
                <a:solidFill>
                  <a:schemeClr val="tx1">
                    <a:tint val="75000"/>
                  </a:schemeClr>
                </a:solidFill>
              </a:defRPr>
            </a:lvl5pPr>
            <a:lvl6pPr marL="2285032" indent="0">
              <a:buNone/>
              <a:defRPr sz="1400">
                <a:solidFill>
                  <a:schemeClr val="tx1">
                    <a:tint val="75000"/>
                  </a:schemeClr>
                </a:solidFill>
              </a:defRPr>
            </a:lvl6pPr>
            <a:lvl7pPr marL="2742037" indent="0">
              <a:buNone/>
              <a:defRPr sz="1400">
                <a:solidFill>
                  <a:schemeClr val="tx1">
                    <a:tint val="75000"/>
                  </a:schemeClr>
                </a:solidFill>
              </a:defRPr>
            </a:lvl7pPr>
            <a:lvl8pPr marL="3199044" indent="0">
              <a:buNone/>
              <a:defRPr sz="1400">
                <a:solidFill>
                  <a:schemeClr val="tx1">
                    <a:tint val="75000"/>
                  </a:schemeClr>
                </a:solidFill>
              </a:defRPr>
            </a:lvl8pPr>
            <a:lvl9pPr marL="365605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fr-BE">
              <a:solidFill>
                <a:srgbClr val="000000">
                  <a:tint val="75000"/>
                </a:srgbClr>
              </a:solidFill>
            </a:endParaRPr>
          </a:p>
        </p:txBody>
      </p:sp>
      <p:sp>
        <p:nvSpPr>
          <p:cNvPr id="6" name="Slide Number Placeholder 5"/>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29118684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fr-BE">
              <a:solidFill>
                <a:srgbClr val="000000">
                  <a:tint val="75000"/>
                </a:srgbClr>
              </a:solidFill>
            </a:endParaRPr>
          </a:p>
        </p:txBody>
      </p:sp>
      <p:sp>
        <p:nvSpPr>
          <p:cNvPr id="4" name="Slide Number Placeholder 3"/>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12608826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05" y="1435100"/>
            <a:ext cx="3008313" cy="4691063"/>
          </a:xfrm>
        </p:spPr>
        <p:txBody>
          <a:bodyPr/>
          <a:lstStyle>
            <a:lvl1pPr marL="0" indent="0">
              <a:buNone/>
              <a:defRPr sz="1400"/>
            </a:lvl1pPr>
            <a:lvl2pPr marL="457008" indent="0">
              <a:buNone/>
              <a:defRPr sz="1200"/>
            </a:lvl2pPr>
            <a:lvl3pPr marL="914012" indent="0">
              <a:buNone/>
              <a:defRPr sz="1000"/>
            </a:lvl3pPr>
            <a:lvl4pPr marL="1371020" indent="0">
              <a:buNone/>
              <a:defRPr sz="900"/>
            </a:lvl4pPr>
            <a:lvl5pPr marL="1828025" indent="0">
              <a:buNone/>
              <a:defRPr sz="900"/>
            </a:lvl5pPr>
            <a:lvl6pPr marL="2285032" indent="0">
              <a:buNone/>
              <a:defRPr sz="900"/>
            </a:lvl6pPr>
            <a:lvl7pPr marL="2742037" indent="0">
              <a:buNone/>
              <a:defRPr sz="900"/>
            </a:lvl7pPr>
            <a:lvl8pPr marL="3199044" indent="0">
              <a:buNone/>
              <a:defRPr sz="900"/>
            </a:lvl8pPr>
            <a:lvl9pPr marL="365605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fr-BE">
              <a:solidFill>
                <a:srgbClr val="000000">
                  <a:tint val="75000"/>
                </a:srgbClr>
              </a:solidFill>
            </a:endParaRPr>
          </a:p>
        </p:txBody>
      </p:sp>
      <p:sp>
        <p:nvSpPr>
          <p:cNvPr id="7" name="Slide Number Placeholder 6"/>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41965827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08" indent="0">
              <a:buNone/>
              <a:defRPr sz="2800"/>
            </a:lvl2pPr>
            <a:lvl3pPr marL="914012" indent="0">
              <a:buNone/>
              <a:defRPr sz="2400"/>
            </a:lvl3pPr>
            <a:lvl4pPr marL="1371020" indent="0">
              <a:buNone/>
              <a:defRPr sz="2000"/>
            </a:lvl4pPr>
            <a:lvl5pPr marL="1828025" indent="0">
              <a:buNone/>
              <a:defRPr sz="2000"/>
            </a:lvl5pPr>
            <a:lvl6pPr marL="2285032" indent="0">
              <a:buNone/>
              <a:defRPr sz="2000"/>
            </a:lvl6pPr>
            <a:lvl7pPr marL="2742037" indent="0">
              <a:buNone/>
              <a:defRPr sz="2000"/>
            </a:lvl7pPr>
            <a:lvl8pPr marL="3199044" indent="0">
              <a:buNone/>
              <a:defRPr sz="2000"/>
            </a:lvl8pPr>
            <a:lvl9pPr marL="3656050" indent="0">
              <a:buNone/>
              <a:defRPr sz="2000"/>
            </a:lvl9pPr>
          </a:lstStyle>
          <a:p>
            <a:r>
              <a:rPr lang="en-US" smtClean="0"/>
              <a:t>Click icon to add picture</a:t>
            </a:r>
            <a:endParaRPr lang="fr-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08" indent="0">
              <a:buNone/>
              <a:defRPr sz="1200"/>
            </a:lvl2pPr>
            <a:lvl3pPr marL="914012" indent="0">
              <a:buNone/>
              <a:defRPr sz="1000"/>
            </a:lvl3pPr>
            <a:lvl4pPr marL="1371020" indent="0">
              <a:buNone/>
              <a:defRPr sz="900"/>
            </a:lvl4pPr>
            <a:lvl5pPr marL="1828025" indent="0">
              <a:buNone/>
              <a:defRPr sz="900"/>
            </a:lvl5pPr>
            <a:lvl6pPr marL="2285032" indent="0">
              <a:buNone/>
              <a:defRPr sz="900"/>
            </a:lvl6pPr>
            <a:lvl7pPr marL="2742037" indent="0">
              <a:buNone/>
              <a:defRPr sz="900"/>
            </a:lvl7pPr>
            <a:lvl8pPr marL="3199044" indent="0">
              <a:buNone/>
              <a:defRPr sz="900"/>
            </a:lvl8pPr>
            <a:lvl9pPr marL="365605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fr-BE">
              <a:solidFill>
                <a:srgbClr val="000000">
                  <a:tint val="75000"/>
                </a:srgbClr>
              </a:solidFill>
            </a:endParaRPr>
          </a:p>
        </p:txBody>
      </p:sp>
      <p:sp>
        <p:nvSpPr>
          <p:cNvPr id="7" name="Slide Number Placeholder 6"/>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38279163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Footer Placeholder 4"/>
          <p:cNvSpPr>
            <a:spLocks noGrp="1"/>
          </p:cNvSpPr>
          <p:nvPr>
            <p:ph type="ftr" sz="quarter" idx="11"/>
          </p:nvPr>
        </p:nvSpPr>
        <p:spPr/>
        <p:txBody>
          <a:bodyPr/>
          <a:lstStyle/>
          <a:p>
            <a:endParaRPr lang="fr-BE">
              <a:solidFill>
                <a:srgbClr val="000000">
                  <a:tint val="75000"/>
                </a:srgbClr>
              </a:solidFill>
            </a:endParaRPr>
          </a:p>
        </p:txBody>
      </p:sp>
      <p:sp>
        <p:nvSpPr>
          <p:cNvPr id="6" name="Slide Number Placeholder 5"/>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38230275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Footer Placeholder 4"/>
          <p:cNvSpPr>
            <a:spLocks noGrp="1"/>
          </p:cNvSpPr>
          <p:nvPr>
            <p:ph type="ftr" sz="quarter" idx="11"/>
          </p:nvPr>
        </p:nvSpPr>
        <p:spPr/>
        <p:txBody>
          <a:bodyPr/>
          <a:lstStyle/>
          <a:p>
            <a:endParaRPr lang="fr-BE">
              <a:solidFill>
                <a:srgbClr val="000000">
                  <a:tint val="75000"/>
                </a:srgbClr>
              </a:solidFill>
            </a:endParaRPr>
          </a:p>
        </p:txBody>
      </p:sp>
      <p:sp>
        <p:nvSpPr>
          <p:cNvPr id="6" name="Slide Number Placeholder 5"/>
          <p:cNvSpPr>
            <a:spLocks noGrp="1"/>
          </p:cNvSpPr>
          <p:nvPr>
            <p:ph type="sldNum" sz="quarter" idx="12"/>
          </p:nvPr>
        </p:nvSpPr>
        <p:spPr/>
        <p:txBody>
          <a:bodyPr/>
          <a:lstStyle/>
          <a:p>
            <a:fld id="{D3D105AC-706C-4C9B-B833-875CD683D325}" type="slidenum">
              <a:rPr lang="fr-BE" smtClean="0"/>
              <a:pPr/>
              <a:t>‹#›</a:t>
            </a:fld>
            <a:endParaRPr lang="fr-BE"/>
          </a:p>
        </p:txBody>
      </p:sp>
    </p:spTree>
    <p:extLst>
      <p:ext uri="{BB962C8B-B14F-4D97-AF65-F5344CB8AC3E}">
        <p14:creationId xmlns:p14="http://schemas.microsoft.com/office/powerpoint/2010/main" val="4075613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pic>
        <p:nvPicPr>
          <p:cNvPr id="9" name="Picture 8" descr="Efpia-PPT_template_254x190,5mm_LAYOUT_V08_P3_footnote_forMS.png"/>
          <p:cNvPicPr>
            <a:picLocks noChangeAspect="1"/>
          </p:cNvPicPr>
          <p:nvPr/>
        </p:nvPicPr>
        <p:blipFill>
          <a:blip r:embed="rId3" cstate="print"/>
          <a:srcRect l="92548" t="8467" r="3893" b="26282"/>
          <a:stretch>
            <a:fillRect/>
          </a:stretch>
        </p:blipFill>
        <p:spPr>
          <a:xfrm>
            <a:off x="8460432" y="6525357"/>
            <a:ext cx="72008" cy="72009"/>
          </a:xfrm>
          <a:prstGeom prst="rect">
            <a:avLst/>
          </a:prstGeom>
        </p:spPr>
      </p:pic>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540000" y="1600215"/>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4" name="Content Placeholder 3"/>
          <p:cNvSpPr>
            <a:spLocks noGrp="1"/>
          </p:cNvSpPr>
          <p:nvPr>
            <p:ph sz="half" idx="2"/>
          </p:nvPr>
        </p:nvSpPr>
        <p:spPr>
          <a:xfrm>
            <a:off x="4648200" y="1600215"/>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6" name="Footer Placeholder 5"/>
          <p:cNvSpPr>
            <a:spLocks noGrp="1"/>
          </p:cNvSpPr>
          <p:nvPr>
            <p:ph type="ftr" sz="quarter" idx="11"/>
          </p:nvPr>
        </p:nvSpPr>
        <p:spPr/>
        <p:txBody>
          <a:bodyPr/>
          <a:lstStyle/>
          <a:p>
            <a:pPr>
              <a:defRPr/>
            </a:pPr>
            <a:r>
              <a:rPr lang="fr-BE" smtClean="0"/>
              <a:t>Health &amp; Growth</a:t>
            </a:r>
            <a:endParaRPr lang="fr-BE"/>
          </a:p>
        </p:txBody>
      </p:sp>
      <p:sp>
        <p:nvSpPr>
          <p:cNvPr id="7" name="Slide Number Placeholder 6"/>
          <p:cNvSpPr>
            <a:spLocks noGrp="1"/>
          </p:cNvSpPr>
          <p:nvPr>
            <p:ph type="sldNum" sz="quarter" idx="12"/>
          </p:nvPr>
        </p:nvSpPr>
        <p:spPr/>
        <p:txBody>
          <a:bodyPr/>
          <a:lstStyle/>
          <a:p>
            <a:pPr>
              <a:defRPr/>
            </a:pPr>
            <a:fld id="{50D8734F-6583-4AAC-9479-F3EBBF265873}" type="slidenum">
              <a:rPr lang="fr-BE" smtClean="0"/>
              <a:pPr>
                <a:defRPr/>
              </a:pPr>
              <a:t>‹#›</a:t>
            </a:fld>
            <a:endParaRPr lang="fr-BE"/>
          </a:p>
        </p:txBody>
      </p:sp>
      <p:pic>
        <p:nvPicPr>
          <p:cNvPr id="10" name="Picture 9" descr="Efpia-PPT_template_254x190,5mm_LAYOUT_V08_P3_LOGO_forMS.png"/>
          <p:cNvPicPr>
            <a:picLocks noChangeAspect="1"/>
          </p:cNvPicPr>
          <p:nvPr/>
        </p:nvPicPr>
        <p:blipFill>
          <a:blip r:embed="rId4" cstate="print"/>
          <a:stretch>
            <a:fillRect/>
          </a:stretch>
        </p:blipFill>
        <p:spPr>
          <a:xfrm>
            <a:off x="504014" y="6309000"/>
            <a:ext cx="566881" cy="33525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pic>
        <p:nvPicPr>
          <p:cNvPr id="11" name="Picture 10" descr="Efpia-PPT_template_254x190,5mm_LAYOUT_V08_P3_footnote_forMS.png"/>
          <p:cNvPicPr>
            <a:picLocks noChangeAspect="1"/>
          </p:cNvPicPr>
          <p:nvPr/>
        </p:nvPicPr>
        <p:blipFill>
          <a:blip r:embed="rId3" cstate="print"/>
          <a:srcRect l="92548" t="8467" r="3893" b="26282"/>
          <a:stretch>
            <a:fillRect/>
          </a:stretch>
        </p:blipFill>
        <p:spPr>
          <a:xfrm>
            <a:off x="8460432" y="6525357"/>
            <a:ext cx="72008" cy="72009"/>
          </a:xfrm>
          <a:prstGeom prst="rect">
            <a:avLst/>
          </a:prstGeom>
        </p:spPr>
      </p:pic>
      <p:sp>
        <p:nvSpPr>
          <p:cNvPr id="2" name="Title 1"/>
          <p:cNvSpPr>
            <a:spLocks noGrp="1"/>
          </p:cNvSpPr>
          <p:nvPr>
            <p:ph type="title"/>
          </p:nvPr>
        </p:nvSpPr>
        <p:spPr>
          <a:xfrm>
            <a:off x="540000" y="666003"/>
            <a:ext cx="8136456" cy="512736"/>
          </a:xfrm>
        </p:spPr>
        <p:txBody>
          <a:bodyPr/>
          <a:lstStyle>
            <a:lvl1pPr>
              <a:defRPr baseline="0">
                <a:solidFill>
                  <a:srgbClr val="BEC0C2"/>
                </a:solidFill>
              </a:defRPr>
            </a:lvl1pPr>
          </a:lstStyle>
          <a:p>
            <a:r>
              <a:rPr lang="en-US" smtClean="0"/>
              <a:t>Click to edit Master title style</a:t>
            </a:r>
            <a:endParaRPr lang="fr-BE" dirty="0"/>
          </a:p>
        </p:txBody>
      </p:sp>
      <p:sp>
        <p:nvSpPr>
          <p:cNvPr id="3" name="Text Placeholder 2"/>
          <p:cNvSpPr>
            <a:spLocks noGrp="1"/>
          </p:cNvSpPr>
          <p:nvPr>
            <p:ph type="body" idx="1"/>
          </p:nvPr>
        </p:nvSpPr>
        <p:spPr>
          <a:xfrm>
            <a:off x="540008" y="1360800"/>
            <a:ext cx="4040188" cy="639762"/>
          </a:xfrm>
        </p:spPr>
        <p:txBody>
          <a:bodyPr lIns="0" tIns="0" rIns="0" bIns="0" anchor="t" anchorCtr="0">
            <a:noAutofit/>
          </a:bodyPr>
          <a:lstStyle>
            <a:lvl1pPr marL="0" indent="0">
              <a:lnSpc>
                <a:spcPts val="2800"/>
              </a:lnSpc>
              <a:buNone/>
              <a:defRPr sz="2800" b="0">
                <a:solidFill>
                  <a:srgbClr val="008898"/>
                </a:solidFill>
              </a:defRPr>
            </a:lvl1pPr>
            <a:lvl2pPr marL="456527" indent="0">
              <a:buNone/>
              <a:defRPr sz="2000" b="1"/>
            </a:lvl2pPr>
            <a:lvl3pPr marL="913044" indent="0">
              <a:buNone/>
              <a:defRPr sz="1800" b="1"/>
            </a:lvl3pPr>
            <a:lvl4pPr marL="1369567" indent="0">
              <a:buNone/>
              <a:defRPr sz="1600" b="1"/>
            </a:lvl4pPr>
            <a:lvl5pPr marL="1826088" indent="0">
              <a:buNone/>
              <a:defRPr sz="1600" b="1"/>
            </a:lvl5pPr>
            <a:lvl6pPr marL="2282611" indent="0">
              <a:buNone/>
              <a:defRPr sz="1600" b="1"/>
            </a:lvl6pPr>
            <a:lvl7pPr marL="2739133" indent="0">
              <a:buNone/>
              <a:defRPr sz="1600" b="1"/>
            </a:lvl7pPr>
            <a:lvl8pPr marL="3195655" indent="0">
              <a:buNone/>
              <a:defRPr sz="1600" b="1"/>
            </a:lvl8pPr>
            <a:lvl9pPr marL="365217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0008" y="2174875"/>
            <a:ext cx="4040188" cy="3951288"/>
          </a:xfrm>
        </p:spPr>
        <p:txBody>
          <a:bodyPr lIns="0" tIns="0" rIns="0" bIns="0"/>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5" name="Text Placeholder 4"/>
          <p:cNvSpPr>
            <a:spLocks noGrp="1"/>
          </p:cNvSpPr>
          <p:nvPr>
            <p:ph type="body" sz="quarter" idx="3"/>
          </p:nvPr>
        </p:nvSpPr>
        <p:spPr>
          <a:xfrm>
            <a:off x="4644022" y="1359000"/>
            <a:ext cx="4041775" cy="639762"/>
          </a:xfrm>
        </p:spPr>
        <p:txBody>
          <a:bodyPr lIns="0" tIns="0" rIns="0" bIns="0" anchor="t" anchorCtr="0">
            <a:noAutofit/>
          </a:bodyPr>
          <a:lstStyle>
            <a:lvl1pPr marL="0" indent="0">
              <a:lnSpc>
                <a:spcPts val="2800"/>
              </a:lnSpc>
              <a:buNone/>
              <a:defRPr sz="2800" b="0">
                <a:solidFill>
                  <a:srgbClr val="008898"/>
                </a:solidFill>
              </a:defRPr>
            </a:lvl1pPr>
            <a:lvl2pPr marL="456527" indent="0">
              <a:buNone/>
              <a:defRPr sz="2000" b="1"/>
            </a:lvl2pPr>
            <a:lvl3pPr marL="913044" indent="0">
              <a:buNone/>
              <a:defRPr sz="1800" b="1"/>
            </a:lvl3pPr>
            <a:lvl4pPr marL="1369567" indent="0">
              <a:buNone/>
              <a:defRPr sz="1600" b="1"/>
            </a:lvl4pPr>
            <a:lvl5pPr marL="1826088" indent="0">
              <a:buNone/>
              <a:defRPr sz="1600" b="1"/>
            </a:lvl5pPr>
            <a:lvl6pPr marL="2282611" indent="0">
              <a:buNone/>
              <a:defRPr sz="1600" b="1"/>
            </a:lvl6pPr>
            <a:lvl7pPr marL="2739133" indent="0">
              <a:buNone/>
              <a:defRPr sz="1600" b="1"/>
            </a:lvl7pPr>
            <a:lvl8pPr marL="3195655" indent="0">
              <a:buNone/>
              <a:defRPr sz="1600" b="1"/>
            </a:lvl8pPr>
            <a:lvl9pPr marL="365217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4022" y="2174875"/>
            <a:ext cx="4041775" cy="3951288"/>
          </a:xfrm>
        </p:spPr>
        <p:txBody>
          <a:bodyPr/>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8" name="Footer Placeholder 7"/>
          <p:cNvSpPr>
            <a:spLocks noGrp="1"/>
          </p:cNvSpPr>
          <p:nvPr>
            <p:ph type="ftr" sz="quarter" idx="11"/>
          </p:nvPr>
        </p:nvSpPr>
        <p:spPr/>
        <p:txBody>
          <a:bodyPr/>
          <a:lstStyle/>
          <a:p>
            <a:pPr>
              <a:defRPr/>
            </a:pPr>
            <a:r>
              <a:rPr lang="fr-BE" smtClean="0"/>
              <a:t>Health &amp; Growth</a:t>
            </a:r>
            <a:endParaRPr lang="fr-BE"/>
          </a:p>
        </p:txBody>
      </p:sp>
      <p:sp>
        <p:nvSpPr>
          <p:cNvPr id="9" name="Slide Number Placeholder 8"/>
          <p:cNvSpPr>
            <a:spLocks noGrp="1"/>
          </p:cNvSpPr>
          <p:nvPr>
            <p:ph type="sldNum" sz="quarter" idx="12"/>
          </p:nvPr>
        </p:nvSpPr>
        <p:spPr/>
        <p:txBody>
          <a:bodyPr/>
          <a:lstStyle/>
          <a:p>
            <a:pPr>
              <a:defRPr/>
            </a:pPr>
            <a:fld id="{50D8734F-6583-4AAC-9479-F3EBBF265873}" type="slidenum">
              <a:rPr lang="fr-BE" smtClean="0"/>
              <a:pPr>
                <a:defRPr/>
              </a:pPr>
              <a:t>‹#›</a:t>
            </a:fld>
            <a:endParaRPr lang="fr-BE"/>
          </a:p>
        </p:txBody>
      </p:sp>
      <p:pic>
        <p:nvPicPr>
          <p:cNvPr id="12" name="Picture 11" descr="Efpia-PPT_template_254x190,5mm_LAYOUT_V08_P3_LOGO_forMS.png"/>
          <p:cNvPicPr>
            <a:picLocks noChangeAspect="1"/>
          </p:cNvPicPr>
          <p:nvPr/>
        </p:nvPicPr>
        <p:blipFill>
          <a:blip r:embed="rId4" cstate="print"/>
          <a:stretch>
            <a:fillRect/>
          </a:stretch>
        </p:blipFill>
        <p:spPr>
          <a:xfrm>
            <a:off x="504014" y="6309000"/>
            <a:ext cx="566881" cy="33525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pic>
        <p:nvPicPr>
          <p:cNvPr id="7" name="Picture 6" descr="Efpia-PPT_template_254x190,5mm_LAYOUT_V08_P3_footnote_forMS.png"/>
          <p:cNvPicPr>
            <a:picLocks noChangeAspect="1"/>
          </p:cNvPicPr>
          <p:nvPr/>
        </p:nvPicPr>
        <p:blipFill>
          <a:blip r:embed="rId3" cstate="print"/>
          <a:srcRect l="92548" t="8467" r="3893" b="26282"/>
          <a:stretch>
            <a:fillRect/>
          </a:stretch>
        </p:blipFill>
        <p:spPr>
          <a:xfrm>
            <a:off x="8460432" y="6525357"/>
            <a:ext cx="72008" cy="72009"/>
          </a:xfrm>
          <a:prstGeom prst="rect">
            <a:avLst/>
          </a:prstGeom>
        </p:spPr>
      </p:pic>
      <p:sp>
        <p:nvSpPr>
          <p:cNvPr id="2" name="Title 1"/>
          <p:cNvSpPr>
            <a:spLocks noGrp="1"/>
          </p:cNvSpPr>
          <p:nvPr>
            <p:ph type="title"/>
          </p:nvPr>
        </p:nvSpPr>
        <p:spPr/>
        <p:txBody>
          <a:bodyPr/>
          <a:lstStyle>
            <a:lvl1pPr>
              <a:defRPr>
                <a:solidFill>
                  <a:srgbClr val="77787B"/>
                </a:solidFill>
              </a:defRPr>
            </a:lvl1pPr>
          </a:lstStyle>
          <a:p>
            <a:r>
              <a:rPr lang="en-US" smtClean="0"/>
              <a:t>Click to edit Master title style</a:t>
            </a:r>
            <a:endParaRPr lang="fr-BE" dirty="0"/>
          </a:p>
        </p:txBody>
      </p:sp>
      <p:sp>
        <p:nvSpPr>
          <p:cNvPr id="4" name="Footer Placeholder 3"/>
          <p:cNvSpPr>
            <a:spLocks noGrp="1"/>
          </p:cNvSpPr>
          <p:nvPr>
            <p:ph type="ftr" sz="quarter" idx="11"/>
          </p:nvPr>
        </p:nvSpPr>
        <p:spPr/>
        <p:txBody>
          <a:bodyPr/>
          <a:lstStyle/>
          <a:p>
            <a:pPr>
              <a:defRPr/>
            </a:pPr>
            <a:r>
              <a:rPr lang="en-US" smtClean="0"/>
              <a:t>Health &amp; Growth</a:t>
            </a:r>
            <a:endParaRPr lang="fr-BE"/>
          </a:p>
        </p:txBody>
      </p:sp>
      <p:sp>
        <p:nvSpPr>
          <p:cNvPr id="5" name="Slide Number Placeholder 4"/>
          <p:cNvSpPr>
            <a:spLocks noGrp="1"/>
          </p:cNvSpPr>
          <p:nvPr>
            <p:ph type="sldNum" sz="quarter" idx="12"/>
          </p:nvPr>
        </p:nvSpPr>
        <p:spPr/>
        <p:txBody>
          <a:bodyPr/>
          <a:lstStyle/>
          <a:p>
            <a:pPr>
              <a:defRPr/>
            </a:pPr>
            <a:fld id="{05B15462-E77B-4649-8BA4-4C8CEBF3344B}" type="slidenum">
              <a:rPr lang="en-US" smtClean="0"/>
              <a:pPr>
                <a:defRPr/>
              </a:pPr>
              <a:t>‹#›</a:t>
            </a:fld>
            <a:endParaRPr lang="en-US"/>
          </a:p>
        </p:txBody>
      </p:sp>
      <p:pic>
        <p:nvPicPr>
          <p:cNvPr id="8" name="Picture 7" descr="Efpia-PPT_template_254x190,5mm_LAYOUT_V08_P3_LOGO_forMS.png"/>
          <p:cNvPicPr>
            <a:picLocks noChangeAspect="1"/>
          </p:cNvPicPr>
          <p:nvPr/>
        </p:nvPicPr>
        <p:blipFill>
          <a:blip r:embed="rId4" cstate="print"/>
          <a:stretch>
            <a:fillRect/>
          </a:stretch>
        </p:blipFill>
        <p:spPr>
          <a:xfrm>
            <a:off x="504014" y="6309000"/>
            <a:ext cx="566881" cy="335252"/>
          </a:xfrm>
          <a:prstGeom prst="rect">
            <a:avLst/>
          </a:prstGeom>
        </p:spPr>
      </p:pic>
      <p:pic>
        <p:nvPicPr>
          <p:cNvPr id="9" name="Picture 6" descr="Efpia-PPT_template_254x190,5mm_LAYOUT_V08_P3_graphisme_forMS.png"/>
          <p:cNvPicPr>
            <a:picLocks noChangeAspect="1"/>
          </p:cNvPicPr>
          <p:nvPr userDrawn="1"/>
        </p:nvPicPr>
        <p:blipFill>
          <a:blip r:embed="rId2" cstate="print"/>
          <a:srcRect t="25392" r="19904"/>
          <a:stretch>
            <a:fillRect/>
          </a:stretch>
        </p:blipFill>
        <p:spPr bwMode="auto">
          <a:xfrm>
            <a:off x="7524764" y="14"/>
            <a:ext cx="1619250" cy="1566863"/>
          </a:xfrm>
          <a:prstGeom prst="rect">
            <a:avLst/>
          </a:prstGeom>
          <a:noFill/>
          <a:ln w="9525">
            <a:noFill/>
            <a:miter lim="800000"/>
            <a:headEnd/>
            <a:tailEnd/>
          </a:ln>
        </p:spPr>
      </p:pic>
      <p:pic>
        <p:nvPicPr>
          <p:cNvPr id="10" name="Picture 8" descr="Efpia-PPT_template_254x190,5mm_LAYOUT_V08_P3_LOGO_forMS.png"/>
          <p:cNvPicPr>
            <a:picLocks noChangeAspect="1"/>
          </p:cNvPicPr>
          <p:nvPr userDrawn="1"/>
        </p:nvPicPr>
        <p:blipFill>
          <a:blip r:embed="rId4" cstate="print"/>
          <a:srcRect/>
          <a:stretch>
            <a:fillRect/>
          </a:stretch>
        </p:blipFill>
        <p:spPr bwMode="auto">
          <a:xfrm>
            <a:off x="503238" y="6308739"/>
            <a:ext cx="568325" cy="334963"/>
          </a:xfrm>
          <a:prstGeom prst="rect">
            <a:avLst/>
          </a:prstGeom>
          <a:noFill/>
          <a:ln w="9525">
            <a:noFill/>
            <a:miter lim="800000"/>
            <a:headEnd/>
            <a:tailEnd/>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for Graph">
    <p:spTree>
      <p:nvGrpSpPr>
        <p:cNvPr id="1" name=""/>
        <p:cNvGrpSpPr/>
        <p:nvPr/>
      </p:nvGrpSpPr>
      <p:grpSpPr>
        <a:xfrm>
          <a:off x="0" y="0"/>
          <a:ext cx="0" cy="0"/>
          <a:chOff x="0" y="0"/>
          <a:chExt cx="0" cy="0"/>
        </a:xfrm>
      </p:grpSpPr>
      <p:pic>
        <p:nvPicPr>
          <p:cNvPr id="10" name="Picture 9" descr="Efpia-PPT_template_254x190,5mm_LAYOUT_V08_P3_graphisme_forMS.png"/>
          <p:cNvPicPr>
            <a:picLocks noChangeAspect="1"/>
          </p:cNvPicPr>
          <p:nvPr/>
        </p:nvPicPr>
        <p:blipFill>
          <a:blip r:embed="rId2" cstate="print"/>
          <a:srcRect t="25392" r="19904"/>
          <a:stretch>
            <a:fillRect/>
          </a:stretch>
        </p:blipFill>
        <p:spPr>
          <a:xfrm>
            <a:off x="7524328" y="0"/>
            <a:ext cx="1619672" cy="1567150"/>
          </a:xfrm>
          <a:prstGeom prst="rect">
            <a:avLst/>
          </a:prstGeom>
        </p:spPr>
      </p:pic>
      <p:pic>
        <p:nvPicPr>
          <p:cNvPr id="11" name="Picture 10" descr="Efpia-PPT_template_254x190,5mm_LAYOUT_V08_P3_footnote_forMS.png"/>
          <p:cNvPicPr>
            <a:picLocks noChangeAspect="1"/>
          </p:cNvPicPr>
          <p:nvPr/>
        </p:nvPicPr>
        <p:blipFill>
          <a:blip r:embed="rId3" cstate="print"/>
          <a:srcRect l="92548" t="8467" r="3893" b="26282"/>
          <a:stretch>
            <a:fillRect/>
          </a:stretch>
        </p:blipFill>
        <p:spPr>
          <a:xfrm>
            <a:off x="8460432" y="6525357"/>
            <a:ext cx="72008" cy="72009"/>
          </a:xfrm>
          <a:prstGeom prst="rect">
            <a:avLst/>
          </a:prstGeom>
        </p:spPr>
      </p:pic>
      <p:sp>
        <p:nvSpPr>
          <p:cNvPr id="2" name="Title 1"/>
          <p:cNvSpPr>
            <a:spLocks noGrp="1"/>
          </p:cNvSpPr>
          <p:nvPr>
            <p:ph type="title"/>
          </p:nvPr>
        </p:nvSpPr>
        <p:spPr>
          <a:xfrm>
            <a:off x="540000" y="666003"/>
            <a:ext cx="8136456" cy="512736"/>
          </a:xfrm>
        </p:spPr>
        <p:txBody>
          <a:bodyPr/>
          <a:lstStyle>
            <a:lvl1pPr>
              <a:defRPr baseline="0">
                <a:solidFill>
                  <a:srgbClr val="BEC0C2"/>
                </a:solidFill>
              </a:defRPr>
            </a:lvl1pPr>
          </a:lstStyle>
          <a:p>
            <a:r>
              <a:rPr lang="en-US" smtClean="0"/>
              <a:t>Click to edit Master title style</a:t>
            </a:r>
            <a:endParaRPr lang="fr-BE" dirty="0"/>
          </a:p>
        </p:txBody>
      </p:sp>
      <p:sp>
        <p:nvSpPr>
          <p:cNvPr id="3" name="Text Placeholder 2"/>
          <p:cNvSpPr>
            <a:spLocks noGrp="1"/>
          </p:cNvSpPr>
          <p:nvPr>
            <p:ph type="body" idx="1"/>
          </p:nvPr>
        </p:nvSpPr>
        <p:spPr>
          <a:xfrm>
            <a:off x="540000" y="1360800"/>
            <a:ext cx="8136456" cy="639762"/>
          </a:xfrm>
        </p:spPr>
        <p:txBody>
          <a:bodyPr lIns="0" tIns="0" rIns="0" bIns="0" anchor="t" anchorCtr="0">
            <a:noAutofit/>
          </a:bodyPr>
          <a:lstStyle>
            <a:lvl1pPr marL="0" indent="0">
              <a:lnSpc>
                <a:spcPts val="2800"/>
              </a:lnSpc>
              <a:buNone/>
              <a:defRPr sz="2800" b="0">
                <a:solidFill>
                  <a:srgbClr val="008898"/>
                </a:solidFill>
              </a:defRPr>
            </a:lvl1pPr>
            <a:lvl2pPr marL="456527" indent="0">
              <a:buNone/>
              <a:defRPr sz="2000" b="1"/>
            </a:lvl2pPr>
            <a:lvl3pPr marL="913044" indent="0">
              <a:buNone/>
              <a:defRPr sz="1800" b="1"/>
            </a:lvl3pPr>
            <a:lvl4pPr marL="1369567" indent="0">
              <a:buNone/>
              <a:defRPr sz="1600" b="1"/>
            </a:lvl4pPr>
            <a:lvl5pPr marL="1826088" indent="0">
              <a:buNone/>
              <a:defRPr sz="1600" b="1"/>
            </a:lvl5pPr>
            <a:lvl6pPr marL="2282611" indent="0">
              <a:buNone/>
              <a:defRPr sz="1600" b="1"/>
            </a:lvl6pPr>
            <a:lvl7pPr marL="2739133" indent="0">
              <a:buNone/>
              <a:defRPr sz="1600" b="1"/>
            </a:lvl7pPr>
            <a:lvl8pPr marL="3195655" indent="0">
              <a:buNone/>
              <a:defRPr sz="1600" b="1"/>
            </a:lvl8pPr>
            <a:lvl9pPr marL="365217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4022" y="2174875"/>
            <a:ext cx="4041775" cy="3414365"/>
          </a:xfrm>
          <a:ln w="12700">
            <a:solidFill>
              <a:srgbClr val="BEC0C2"/>
            </a:solidFill>
          </a:ln>
        </p:spPr>
        <p:txBody>
          <a:bodyPr lIns="179734" tIns="179734" rIns="179734" bIns="179734"/>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8" name="Footer Placeholder 7"/>
          <p:cNvSpPr>
            <a:spLocks noGrp="1"/>
          </p:cNvSpPr>
          <p:nvPr>
            <p:ph type="ftr" sz="quarter" idx="11"/>
          </p:nvPr>
        </p:nvSpPr>
        <p:spPr/>
        <p:txBody>
          <a:bodyPr/>
          <a:lstStyle/>
          <a:p>
            <a:pPr>
              <a:defRPr/>
            </a:pPr>
            <a:r>
              <a:rPr lang="fr-BE" smtClean="0"/>
              <a:t>Health &amp; Growth</a:t>
            </a:r>
            <a:endParaRPr lang="fr-BE"/>
          </a:p>
        </p:txBody>
      </p:sp>
      <p:sp>
        <p:nvSpPr>
          <p:cNvPr id="9" name="Slide Number Placeholder 8"/>
          <p:cNvSpPr>
            <a:spLocks noGrp="1"/>
          </p:cNvSpPr>
          <p:nvPr>
            <p:ph type="sldNum" sz="quarter" idx="12"/>
          </p:nvPr>
        </p:nvSpPr>
        <p:spPr/>
        <p:txBody>
          <a:bodyPr/>
          <a:lstStyle/>
          <a:p>
            <a:pPr>
              <a:defRPr/>
            </a:pPr>
            <a:fld id="{50D8734F-6583-4AAC-9479-F3EBBF265873}" type="slidenum">
              <a:rPr lang="fr-BE" smtClean="0"/>
              <a:pPr>
                <a:defRPr/>
              </a:pPr>
              <a:t>‹#›</a:t>
            </a:fld>
            <a:endParaRPr lang="fr-BE"/>
          </a:p>
        </p:txBody>
      </p:sp>
      <p:pic>
        <p:nvPicPr>
          <p:cNvPr id="12" name="Picture 11" descr="Efpia-PPT_template_254x190,5mm_LAYOUT_V08_P3_LOGO_forMS.png"/>
          <p:cNvPicPr>
            <a:picLocks noChangeAspect="1"/>
          </p:cNvPicPr>
          <p:nvPr/>
        </p:nvPicPr>
        <p:blipFill>
          <a:blip r:embed="rId4" cstate="print"/>
          <a:stretch>
            <a:fillRect/>
          </a:stretch>
        </p:blipFill>
        <p:spPr>
          <a:xfrm>
            <a:off x="504014" y="6309000"/>
            <a:ext cx="566881" cy="33525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End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4730400" y="3781800"/>
            <a:ext cx="3744416" cy="2160120"/>
          </a:xfrm>
          <a:prstGeom prst="rect">
            <a:avLst/>
          </a:prstGeom>
          <a:noFill/>
        </p:spPr>
        <p:txBody>
          <a:bodyPr wrap="square" lIns="0" tIns="0" rIns="0" bIns="0" rtlCol="0">
            <a:spAutoFit/>
          </a:bodyPr>
          <a:lstStyle/>
          <a:p>
            <a:pPr>
              <a:spcAft>
                <a:spcPts val="1417"/>
              </a:spcAft>
            </a:pPr>
            <a:r>
              <a:rPr lang="fr-BE" b="1" dirty="0" smtClean="0">
                <a:solidFill>
                  <a:schemeClr val="bg1"/>
                </a:solidFill>
                <a:latin typeface="Arial" pitchFamily="34" charset="0"/>
                <a:cs typeface="Arial" pitchFamily="34" charset="0"/>
              </a:rPr>
              <a:t>EFPIA Brussels Office</a:t>
            </a:r>
          </a:p>
          <a:p>
            <a:r>
              <a:rPr lang="fr-BE" dirty="0" err="1" smtClean="0">
                <a:solidFill>
                  <a:schemeClr val="bg1"/>
                </a:solidFill>
                <a:latin typeface="Arial" pitchFamily="34" charset="0"/>
                <a:cs typeface="Arial" pitchFamily="34" charset="0"/>
              </a:rPr>
              <a:t>Leopold</a:t>
            </a:r>
            <a:r>
              <a:rPr lang="fr-BE" dirty="0" smtClean="0">
                <a:solidFill>
                  <a:schemeClr val="bg1"/>
                </a:solidFill>
                <a:latin typeface="Arial" pitchFamily="34" charset="0"/>
                <a:cs typeface="Arial" pitchFamily="34" charset="0"/>
              </a:rPr>
              <a:t> </a:t>
            </a:r>
            <a:r>
              <a:rPr lang="fr-BE" dirty="0" err="1" smtClean="0">
                <a:solidFill>
                  <a:schemeClr val="bg1"/>
                </a:solidFill>
                <a:latin typeface="Arial" pitchFamily="34" charset="0"/>
                <a:cs typeface="Arial" pitchFamily="34" charset="0"/>
              </a:rPr>
              <a:t>Plaza</a:t>
            </a:r>
            <a:r>
              <a:rPr lang="fr-BE" dirty="0" smtClean="0">
                <a:solidFill>
                  <a:schemeClr val="bg1"/>
                </a:solidFill>
                <a:latin typeface="Arial" pitchFamily="34" charset="0"/>
                <a:cs typeface="Arial" pitchFamily="34" charset="0"/>
              </a:rPr>
              <a:t> Building</a:t>
            </a:r>
          </a:p>
          <a:p>
            <a:r>
              <a:rPr lang="fr-BE" dirty="0" smtClean="0">
                <a:solidFill>
                  <a:schemeClr val="bg1"/>
                </a:solidFill>
                <a:latin typeface="Arial" pitchFamily="34" charset="0"/>
                <a:cs typeface="Arial" pitchFamily="34" charset="0"/>
              </a:rPr>
              <a:t>Rue du Trône 108</a:t>
            </a:r>
          </a:p>
          <a:p>
            <a:r>
              <a:rPr lang="fr-BE" dirty="0" smtClean="0">
                <a:solidFill>
                  <a:schemeClr val="bg1"/>
                </a:solidFill>
                <a:latin typeface="Arial" pitchFamily="34" charset="0"/>
                <a:cs typeface="Arial" pitchFamily="34" charset="0"/>
              </a:rPr>
              <a:t>B-1050 Brussels - </a:t>
            </a:r>
            <a:r>
              <a:rPr lang="fr-BE" dirty="0" err="1" smtClean="0">
                <a:solidFill>
                  <a:schemeClr val="bg1"/>
                </a:solidFill>
                <a:latin typeface="Arial" pitchFamily="34" charset="0"/>
                <a:cs typeface="Arial" pitchFamily="34" charset="0"/>
              </a:rPr>
              <a:t>Belgium</a:t>
            </a:r>
            <a:r>
              <a:rPr lang="fr-BE" dirty="0" smtClean="0">
                <a:solidFill>
                  <a:schemeClr val="bg1"/>
                </a:solidFill>
                <a:latin typeface="Arial" pitchFamily="34" charset="0"/>
                <a:cs typeface="Arial" pitchFamily="34" charset="0"/>
              </a:rPr>
              <a:t> </a:t>
            </a:r>
          </a:p>
          <a:p>
            <a:r>
              <a:rPr lang="fr-BE" dirty="0" smtClean="0">
                <a:solidFill>
                  <a:schemeClr val="bg1"/>
                </a:solidFill>
                <a:latin typeface="Arial" pitchFamily="34" charset="0"/>
                <a:cs typeface="Arial" pitchFamily="34" charset="0"/>
              </a:rPr>
              <a:t>Tel: +32 (0)2 626 25 55</a:t>
            </a:r>
          </a:p>
          <a:p>
            <a:endParaRPr lang="fr-BE" dirty="0" smtClean="0">
              <a:solidFill>
                <a:schemeClr val="bg1"/>
              </a:solidFill>
              <a:latin typeface="Arial" pitchFamily="34" charset="0"/>
              <a:cs typeface="Arial" pitchFamily="34" charset="0"/>
            </a:endParaRPr>
          </a:p>
          <a:p>
            <a:r>
              <a:rPr lang="fr-BE" dirty="0" smtClean="0">
                <a:solidFill>
                  <a:srgbClr val="F5841F"/>
                </a:solidFill>
                <a:latin typeface="Arial" pitchFamily="34" charset="0"/>
                <a:cs typeface="Arial" pitchFamily="34" charset="0"/>
              </a:rPr>
              <a:t>www.efpia.eu</a:t>
            </a:r>
            <a:endParaRPr lang="fr-BE" dirty="0">
              <a:solidFill>
                <a:srgbClr val="F5841F"/>
              </a:solidFill>
              <a:latin typeface="Arial" pitchFamily="34" charset="0"/>
              <a:cs typeface="Arial"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vmlDrawing" Target="../drawings/vmlDrawing1.vml"/><Relationship Id="rId7"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image" Target="../media/image3.jpeg"/><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vmlDrawing" Target="../drawings/vmlDrawing2.vml"/><Relationship Id="rId7"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oleObject" Target="../embeddings/oleObject2.bin"/><Relationship Id="rId5" Type="http://schemas.openxmlformats.org/officeDocument/2006/relationships/image" Target="../media/image3.jpeg"/><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theme" Target="../theme/theme3.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Espace réservé du pied de page 4"/>
          <p:cNvSpPr>
            <a:spLocks noGrp="1"/>
          </p:cNvSpPr>
          <p:nvPr>
            <p:ph type="ftr" sz="quarter" idx="3"/>
          </p:nvPr>
        </p:nvSpPr>
        <p:spPr>
          <a:xfrm>
            <a:off x="3124201" y="6356350"/>
            <a:ext cx="2895600" cy="365125"/>
          </a:xfrm>
          <a:prstGeom prst="rect">
            <a:avLst/>
          </a:prstGeom>
        </p:spPr>
        <p:txBody>
          <a:bodyPr vert="horz" lIns="91306" tIns="45653" rIns="91306" bIns="45653" rtlCol="0" anchor="ctr"/>
          <a:lstStyle>
            <a:lvl1pPr algn="ctr" eaLnBrk="1" fontAlgn="auto" hangingPunct="1">
              <a:spcBef>
                <a:spcPts val="0"/>
              </a:spcBef>
              <a:spcAft>
                <a:spcPts val="0"/>
              </a:spcAft>
              <a:defRPr sz="1200" i="1">
                <a:solidFill>
                  <a:prstClr val="black">
                    <a:tint val="75000"/>
                  </a:prstClr>
                </a:solidFill>
                <a:latin typeface="Arial" pitchFamily="34" charset="0"/>
                <a:ea typeface="+mn-ea"/>
                <a:cs typeface="Arial" pitchFamily="34" charset="0"/>
              </a:defRPr>
            </a:lvl1pPr>
          </a:lstStyle>
          <a:p>
            <a:pPr>
              <a:defRPr/>
            </a:pPr>
            <a:r>
              <a:rPr lang="en-US" smtClean="0"/>
              <a:t>Health &amp; Growth</a:t>
            </a:r>
            <a:endParaRPr lang="fr-BE"/>
          </a:p>
        </p:txBody>
      </p:sp>
      <p:sp>
        <p:nvSpPr>
          <p:cNvPr id="6" name="Espace réservé du numéro de diapositive 5"/>
          <p:cNvSpPr>
            <a:spLocks noGrp="1"/>
          </p:cNvSpPr>
          <p:nvPr>
            <p:ph type="sldNum" sz="quarter" idx="4"/>
          </p:nvPr>
        </p:nvSpPr>
        <p:spPr>
          <a:xfrm>
            <a:off x="263525" y="6356350"/>
            <a:ext cx="490538" cy="365125"/>
          </a:xfrm>
          <a:prstGeom prst="rect">
            <a:avLst/>
          </a:prstGeom>
        </p:spPr>
        <p:txBody>
          <a:bodyPr vert="horz" wrap="square" lIns="91306" tIns="45653" rIns="91306" bIns="45653" numCol="1" anchor="ctr" anchorCtr="0" compatLnSpc="1">
            <a:prstTxWarp prst="textNoShape">
              <a:avLst/>
            </a:prstTxWarp>
          </a:bodyPr>
          <a:lstStyle>
            <a:lvl1pPr algn="r">
              <a:defRPr sz="1200">
                <a:solidFill>
                  <a:srgbClr val="898989"/>
                </a:solidFill>
              </a:defRPr>
            </a:lvl1pPr>
          </a:lstStyle>
          <a:p>
            <a:pPr>
              <a:defRPr/>
            </a:pPr>
            <a:fld id="{0F6E2D7A-6269-4CD4-BBBB-425DC8EA4CDB}" type="slidenum">
              <a:rPr lang="fr-BE"/>
              <a:pPr>
                <a:defRPr/>
              </a:pPr>
              <a:t>‹#›</a:t>
            </a:fld>
            <a:endParaRPr lang="fr-BE"/>
          </a:p>
        </p:txBody>
      </p:sp>
      <p:cxnSp>
        <p:nvCxnSpPr>
          <p:cNvPr id="8" name="Connecteur droit 7"/>
          <p:cNvCxnSpPr/>
          <p:nvPr userDrawn="1"/>
        </p:nvCxnSpPr>
        <p:spPr>
          <a:xfrm>
            <a:off x="14" y="1255713"/>
            <a:ext cx="7051675"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2055" name="Picture 10" descr="IMI Logo version2 copie"/>
          <p:cNvPicPr>
            <a:picLocks noChangeAspect="1" noChangeArrowheads="1"/>
          </p:cNvPicPr>
          <p:nvPr userDrawn="1"/>
        </p:nvPicPr>
        <p:blipFill>
          <a:blip r:embed="rId4" cstate="print"/>
          <a:srcRect b="17415"/>
          <a:stretch>
            <a:fillRect/>
          </a:stretch>
        </p:blipFill>
        <p:spPr bwMode="auto">
          <a:xfrm>
            <a:off x="7205677" y="142889"/>
            <a:ext cx="1811337" cy="912813"/>
          </a:xfrm>
          <a:prstGeom prst="rect">
            <a:avLst/>
          </a:prstGeom>
          <a:noFill/>
          <a:ln w="9525">
            <a:noFill/>
            <a:miter lim="800000"/>
            <a:headEnd/>
            <a:tailEnd/>
          </a:ln>
        </p:spPr>
      </p:pic>
      <p:sp>
        <p:nvSpPr>
          <p:cNvPr id="11270" name="Line 6"/>
          <p:cNvSpPr>
            <a:spLocks noChangeShapeType="1"/>
          </p:cNvSpPr>
          <p:nvPr userDrawn="1"/>
        </p:nvSpPr>
        <p:spPr bwMode="auto">
          <a:xfrm flipH="1">
            <a:off x="238137" y="6251575"/>
            <a:ext cx="8566150" cy="0"/>
          </a:xfrm>
          <a:prstGeom prst="line">
            <a:avLst/>
          </a:prstGeom>
          <a:noFill/>
          <a:ln w="28575">
            <a:solidFill>
              <a:srgbClr val="66BC29"/>
            </a:solidFill>
            <a:round/>
            <a:headEnd/>
            <a:tailEnd/>
          </a:ln>
        </p:spPr>
        <p:txBody>
          <a:bodyPr wrap="none" lIns="91306" tIns="45653" rIns="91306" bIns="45653" anchor="ctr"/>
          <a:lstStyle/>
          <a:p>
            <a:pPr>
              <a:defRPr/>
            </a:pPr>
            <a:endParaRPr lang="fr-BE"/>
          </a:p>
        </p:txBody>
      </p:sp>
      <p:pic>
        <p:nvPicPr>
          <p:cNvPr id="2057" name="Picture 11" descr="imi logo 3.jpg"/>
          <p:cNvPicPr>
            <a:picLocks noChangeAspect="1"/>
          </p:cNvPicPr>
          <p:nvPr userDrawn="1"/>
        </p:nvPicPr>
        <p:blipFill>
          <a:blip r:embed="rId5" cstate="print"/>
          <a:srcRect/>
          <a:stretch>
            <a:fillRect/>
          </a:stretch>
        </p:blipFill>
        <p:spPr bwMode="auto">
          <a:xfrm>
            <a:off x="15" y="5381625"/>
            <a:ext cx="792163" cy="1476375"/>
          </a:xfrm>
          <a:prstGeom prst="rect">
            <a:avLst/>
          </a:prstGeom>
          <a:noFill/>
          <a:ln w="9525">
            <a:noFill/>
            <a:miter lim="800000"/>
            <a:headEnd/>
            <a:tailEnd/>
          </a:ln>
        </p:spPr>
      </p:pic>
      <p:grpSp>
        <p:nvGrpSpPr>
          <p:cNvPr id="2058" name="Group 11"/>
          <p:cNvGrpSpPr>
            <a:grpSpLocks/>
          </p:cNvGrpSpPr>
          <p:nvPr userDrawn="1"/>
        </p:nvGrpSpPr>
        <p:grpSpPr bwMode="auto">
          <a:xfrm>
            <a:off x="7026289" y="6296025"/>
            <a:ext cx="1784350" cy="539750"/>
            <a:chOff x="4550" y="3098"/>
            <a:chExt cx="1396" cy="422"/>
          </a:xfrm>
        </p:grpSpPr>
        <p:graphicFrame>
          <p:nvGraphicFramePr>
            <p:cNvPr id="2050" name="Object 2"/>
            <p:cNvGraphicFramePr>
              <a:graphicFrameLocks noChangeAspect="1"/>
            </p:cNvGraphicFramePr>
            <p:nvPr/>
          </p:nvGraphicFramePr>
          <p:xfrm>
            <a:off x="5274" y="3098"/>
            <a:ext cx="672" cy="384"/>
          </p:xfrm>
          <a:graphic>
            <a:graphicData uri="http://schemas.openxmlformats.org/presentationml/2006/ole">
              <mc:AlternateContent xmlns:mc="http://schemas.openxmlformats.org/markup-compatibility/2006">
                <mc:Choice xmlns:v="urn:schemas-microsoft-com:vml" Requires="v">
                  <p:oleObj spid="_x0000_s2090" name="Photo Editor Photo" r:id="rId6" imgW="2828571" imgH="866896" progId="">
                    <p:embed/>
                  </p:oleObj>
                </mc:Choice>
                <mc:Fallback>
                  <p:oleObj name="Photo Editor Photo" r:id="rId6" imgW="2828571" imgH="866896" progId="">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r="62289" b="29671"/>
                        <a:stretch>
                          <a:fillRect/>
                        </a:stretch>
                      </p:blipFill>
                      <p:spPr bwMode="auto">
                        <a:xfrm>
                          <a:off x="5274" y="3098"/>
                          <a:ext cx="672"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pic>
          <p:nvPicPr>
            <p:cNvPr id="2059" name="Picture 8" descr="Europa"/>
            <p:cNvPicPr>
              <a:picLocks noChangeAspect="1" noChangeArrowheads="1"/>
            </p:cNvPicPr>
            <p:nvPr/>
          </p:nvPicPr>
          <p:blipFill>
            <a:blip cstate="print"/>
            <a:srcRect/>
            <a:stretch>
              <a:fillRect/>
            </a:stretch>
          </p:blipFill>
          <p:spPr bwMode="auto">
            <a:xfrm>
              <a:off x="4550" y="3098"/>
              <a:ext cx="635" cy="422"/>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6936" r:id="rId1"/>
  </p:sldLayoutIdLst>
  <p:hf hdr="0" ftr="0" dt="0"/>
  <p:txStyles>
    <p:titleStyle>
      <a:lvl1pPr algn="l" rtl="0" eaLnBrk="0" fontAlgn="base" hangingPunct="0">
        <a:spcBef>
          <a:spcPct val="0"/>
        </a:spcBef>
        <a:spcAft>
          <a:spcPct val="0"/>
        </a:spcAft>
        <a:defRPr sz="4000" kern="1200">
          <a:solidFill>
            <a:schemeClr val="tx1"/>
          </a:solidFill>
          <a:latin typeface="Arial" pitchFamily="34" charset="0"/>
          <a:ea typeface="MS PGothic" pitchFamily="34" charset="-128"/>
          <a:cs typeface="Arial" pitchFamily="34" charset="0"/>
        </a:defRPr>
      </a:lvl1pPr>
      <a:lvl2pPr algn="l" rtl="0" eaLnBrk="0" fontAlgn="base" hangingPunct="0">
        <a:spcBef>
          <a:spcPct val="0"/>
        </a:spcBef>
        <a:spcAft>
          <a:spcPct val="0"/>
        </a:spcAft>
        <a:defRPr sz="4000">
          <a:solidFill>
            <a:schemeClr val="tx1"/>
          </a:solidFill>
          <a:latin typeface="Arial" pitchFamily="34" charset="0"/>
          <a:ea typeface="MS PGothic" pitchFamily="34" charset="-128"/>
          <a:cs typeface="Arial" pitchFamily="34" charset="0"/>
        </a:defRPr>
      </a:lvl2pPr>
      <a:lvl3pPr algn="l" rtl="0" eaLnBrk="0" fontAlgn="base" hangingPunct="0">
        <a:spcBef>
          <a:spcPct val="0"/>
        </a:spcBef>
        <a:spcAft>
          <a:spcPct val="0"/>
        </a:spcAft>
        <a:defRPr sz="4000">
          <a:solidFill>
            <a:schemeClr val="tx1"/>
          </a:solidFill>
          <a:latin typeface="Arial" pitchFamily="34" charset="0"/>
          <a:ea typeface="MS PGothic" pitchFamily="34" charset="-128"/>
          <a:cs typeface="Arial" pitchFamily="34" charset="0"/>
        </a:defRPr>
      </a:lvl3pPr>
      <a:lvl4pPr algn="l" rtl="0" eaLnBrk="0" fontAlgn="base" hangingPunct="0">
        <a:spcBef>
          <a:spcPct val="0"/>
        </a:spcBef>
        <a:spcAft>
          <a:spcPct val="0"/>
        </a:spcAft>
        <a:defRPr sz="4000">
          <a:solidFill>
            <a:schemeClr val="tx1"/>
          </a:solidFill>
          <a:latin typeface="Arial" pitchFamily="34" charset="0"/>
          <a:ea typeface="MS PGothic" pitchFamily="34" charset="-128"/>
          <a:cs typeface="Arial" pitchFamily="34" charset="0"/>
        </a:defRPr>
      </a:lvl4pPr>
      <a:lvl5pPr algn="l" rtl="0" eaLnBrk="0" fontAlgn="base" hangingPunct="0">
        <a:spcBef>
          <a:spcPct val="0"/>
        </a:spcBef>
        <a:spcAft>
          <a:spcPct val="0"/>
        </a:spcAft>
        <a:defRPr sz="4000">
          <a:solidFill>
            <a:schemeClr val="tx1"/>
          </a:solidFill>
          <a:latin typeface="Arial" pitchFamily="34" charset="0"/>
          <a:ea typeface="MS PGothic" pitchFamily="34" charset="-128"/>
          <a:cs typeface="Arial" pitchFamily="34" charset="0"/>
        </a:defRPr>
      </a:lvl5pPr>
      <a:lvl6pPr marL="456527" algn="l" rtl="0" fontAlgn="base">
        <a:spcBef>
          <a:spcPct val="0"/>
        </a:spcBef>
        <a:spcAft>
          <a:spcPct val="0"/>
        </a:spcAft>
        <a:defRPr sz="4000">
          <a:solidFill>
            <a:schemeClr val="tx1"/>
          </a:solidFill>
          <a:latin typeface="Arial" pitchFamily="34" charset="0"/>
          <a:cs typeface="Arial" pitchFamily="34" charset="0"/>
        </a:defRPr>
      </a:lvl6pPr>
      <a:lvl7pPr marL="913044" algn="l" rtl="0" fontAlgn="base">
        <a:spcBef>
          <a:spcPct val="0"/>
        </a:spcBef>
        <a:spcAft>
          <a:spcPct val="0"/>
        </a:spcAft>
        <a:defRPr sz="4000">
          <a:solidFill>
            <a:schemeClr val="tx1"/>
          </a:solidFill>
          <a:latin typeface="Arial" pitchFamily="34" charset="0"/>
          <a:cs typeface="Arial" pitchFamily="34" charset="0"/>
        </a:defRPr>
      </a:lvl7pPr>
      <a:lvl8pPr marL="1369567" algn="l" rtl="0" fontAlgn="base">
        <a:spcBef>
          <a:spcPct val="0"/>
        </a:spcBef>
        <a:spcAft>
          <a:spcPct val="0"/>
        </a:spcAft>
        <a:defRPr sz="4000">
          <a:solidFill>
            <a:schemeClr val="tx1"/>
          </a:solidFill>
          <a:latin typeface="Arial" pitchFamily="34" charset="0"/>
          <a:cs typeface="Arial" pitchFamily="34" charset="0"/>
        </a:defRPr>
      </a:lvl8pPr>
      <a:lvl9pPr marL="1826088" algn="l" rtl="0" fontAlgn="base">
        <a:spcBef>
          <a:spcPct val="0"/>
        </a:spcBef>
        <a:spcAft>
          <a:spcPct val="0"/>
        </a:spcAft>
        <a:defRPr sz="4000">
          <a:solidFill>
            <a:schemeClr val="tx1"/>
          </a:solidFill>
          <a:latin typeface="Arial" pitchFamily="34" charset="0"/>
          <a:cs typeface="Arial" pitchFamily="34" charset="0"/>
        </a:defRPr>
      </a:lvl9pPr>
    </p:titleStyle>
    <p:bodyStyle>
      <a:lvl1pPr marL="342391" indent="-342391" algn="l"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MS PGothic" charset="0"/>
        </a:defRPr>
      </a:lvl1pPr>
      <a:lvl2pPr marL="741848" indent="-285328" algn="l"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S PGothic" charset="0"/>
        </a:defRPr>
      </a:lvl2pPr>
      <a:lvl3pPr marL="1141305" indent="-228257" algn="l"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S PGothic" charset="0"/>
        </a:defRPr>
      </a:lvl3pPr>
      <a:lvl4pPr marL="1597828" indent="-228257"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S PGothic" charset="0"/>
        </a:defRPr>
      </a:lvl4pPr>
      <a:lvl5pPr marL="2054351" indent="-228257"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S PGothic" charset="0"/>
        </a:defRPr>
      </a:lvl5pPr>
      <a:lvl6pPr marL="2510871"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7394"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3915"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0437"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3044" rtl="0" eaLnBrk="1" latinLnBrk="0" hangingPunct="1">
        <a:defRPr sz="1800" kern="1200">
          <a:solidFill>
            <a:schemeClr val="tx1"/>
          </a:solidFill>
          <a:latin typeface="+mn-lt"/>
          <a:ea typeface="+mn-ea"/>
          <a:cs typeface="+mn-cs"/>
        </a:defRPr>
      </a:lvl1pPr>
      <a:lvl2pPr marL="456527" algn="l" defTabSz="913044" rtl="0" eaLnBrk="1" latinLnBrk="0" hangingPunct="1">
        <a:defRPr sz="1800" kern="1200">
          <a:solidFill>
            <a:schemeClr val="tx1"/>
          </a:solidFill>
          <a:latin typeface="+mn-lt"/>
          <a:ea typeface="+mn-ea"/>
          <a:cs typeface="+mn-cs"/>
        </a:defRPr>
      </a:lvl2pPr>
      <a:lvl3pPr marL="913044" algn="l" defTabSz="913044" rtl="0" eaLnBrk="1" latinLnBrk="0" hangingPunct="1">
        <a:defRPr sz="1800" kern="1200">
          <a:solidFill>
            <a:schemeClr val="tx1"/>
          </a:solidFill>
          <a:latin typeface="+mn-lt"/>
          <a:ea typeface="+mn-ea"/>
          <a:cs typeface="+mn-cs"/>
        </a:defRPr>
      </a:lvl3pPr>
      <a:lvl4pPr marL="1369567" algn="l" defTabSz="913044" rtl="0" eaLnBrk="1" latinLnBrk="0" hangingPunct="1">
        <a:defRPr sz="1800" kern="1200">
          <a:solidFill>
            <a:schemeClr val="tx1"/>
          </a:solidFill>
          <a:latin typeface="+mn-lt"/>
          <a:ea typeface="+mn-ea"/>
          <a:cs typeface="+mn-cs"/>
        </a:defRPr>
      </a:lvl4pPr>
      <a:lvl5pPr marL="1826088" algn="l" defTabSz="913044" rtl="0" eaLnBrk="1" latinLnBrk="0" hangingPunct="1">
        <a:defRPr sz="1800" kern="1200">
          <a:solidFill>
            <a:schemeClr val="tx1"/>
          </a:solidFill>
          <a:latin typeface="+mn-lt"/>
          <a:ea typeface="+mn-ea"/>
          <a:cs typeface="+mn-cs"/>
        </a:defRPr>
      </a:lvl5pPr>
      <a:lvl6pPr marL="2282611" algn="l" defTabSz="913044" rtl="0" eaLnBrk="1" latinLnBrk="0" hangingPunct="1">
        <a:defRPr sz="1800" kern="1200">
          <a:solidFill>
            <a:schemeClr val="tx1"/>
          </a:solidFill>
          <a:latin typeface="+mn-lt"/>
          <a:ea typeface="+mn-ea"/>
          <a:cs typeface="+mn-cs"/>
        </a:defRPr>
      </a:lvl6pPr>
      <a:lvl7pPr marL="2739133" algn="l" defTabSz="913044" rtl="0" eaLnBrk="1" latinLnBrk="0" hangingPunct="1">
        <a:defRPr sz="1800" kern="1200">
          <a:solidFill>
            <a:schemeClr val="tx1"/>
          </a:solidFill>
          <a:latin typeface="+mn-lt"/>
          <a:ea typeface="+mn-ea"/>
          <a:cs typeface="+mn-cs"/>
        </a:defRPr>
      </a:lvl7pPr>
      <a:lvl8pPr marL="3195655" algn="l" defTabSz="913044" rtl="0" eaLnBrk="1" latinLnBrk="0" hangingPunct="1">
        <a:defRPr sz="1800" kern="1200">
          <a:solidFill>
            <a:schemeClr val="tx1"/>
          </a:solidFill>
          <a:latin typeface="+mn-lt"/>
          <a:ea typeface="+mn-ea"/>
          <a:cs typeface="+mn-cs"/>
        </a:defRPr>
      </a:lvl8pPr>
      <a:lvl9pPr marL="3652177" algn="l" defTabSz="91304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Espace réservé du pied de page 4"/>
          <p:cNvSpPr>
            <a:spLocks noGrp="1"/>
          </p:cNvSpPr>
          <p:nvPr>
            <p:ph type="ftr" sz="quarter" idx="3"/>
          </p:nvPr>
        </p:nvSpPr>
        <p:spPr>
          <a:xfrm>
            <a:off x="3124201" y="6356350"/>
            <a:ext cx="2895600" cy="365125"/>
          </a:xfrm>
          <a:prstGeom prst="rect">
            <a:avLst/>
          </a:prstGeom>
        </p:spPr>
        <p:txBody>
          <a:bodyPr vert="horz" lIns="91306" tIns="45653" rIns="91306" bIns="45653" rtlCol="0" anchor="ctr"/>
          <a:lstStyle>
            <a:lvl1pPr algn="ctr" eaLnBrk="1" fontAlgn="auto" hangingPunct="1">
              <a:spcBef>
                <a:spcPts val="0"/>
              </a:spcBef>
              <a:spcAft>
                <a:spcPts val="0"/>
              </a:spcAft>
              <a:defRPr sz="1200" i="1">
                <a:solidFill>
                  <a:prstClr val="black">
                    <a:tint val="75000"/>
                  </a:prstClr>
                </a:solidFill>
                <a:latin typeface="Arial" pitchFamily="34" charset="0"/>
                <a:ea typeface="+mn-ea"/>
                <a:cs typeface="Arial" pitchFamily="34" charset="0"/>
              </a:defRPr>
            </a:lvl1pPr>
          </a:lstStyle>
          <a:p>
            <a:pPr>
              <a:defRPr/>
            </a:pPr>
            <a:r>
              <a:rPr lang="en-US" smtClean="0"/>
              <a:t>Health &amp; Growth</a:t>
            </a:r>
            <a:endParaRPr lang="fr-BE"/>
          </a:p>
        </p:txBody>
      </p:sp>
      <p:sp>
        <p:nvSpPr>
          <p:cNvPr id="6" name="Espace réservé du numéro de diapositive 5"/>
          <p:cNvSpPr>
            <a:spLocks noGrp="1"/>
          </p:cNvSpPr>
          <p:nvPr>
            <p:ph type="sldNum" sz="quarter" idx="4"/>
          </p:nvPr>
        </p:nvSpPr>
        <p:spPr>
          <a:xfrm>
            <a:off x="263525" y="6356350"/>
            <a:ext cx="490538" cy="365125"/>
          </a:xfrm>
          <a:prstGeom prst="rect">
            <a:avLst/>
          </a:prstGeom>
        </p:spPr>
        <p:txBody>
          <a:bodyPr vert="horz" wrap="square" lIns="91306" tIns="45653" rIns="91306" bIns="45653" numCol="1" anchor="ctr" anchorCtr="0" compatLnSpc="1">
            <a:prstTxWarp prst="textNoShape">
              <a:avLst/>
            </a:prstTxWarp>
          </a:bodyPr>
          <a:lstStyle>
            <a:lvl1pPr algn="r">
              <a:defRPr sz="1200">
                <a:solidFill>
                  <a:srgbClr val="898989"/>
                </a:solidFill>
              </a:defRPr>
            </a:lvl1pPr>
          </a:lstStyle>
          <a:p>
            <a:pPr>
              <a:defRPr/>
            </a:pPr>
            <a:fld id="{0F6E2D7A-6269-4CD4-BBBB-425DC8EA4CDB}" type="slidenum">
              <a:rPr lang="fr-BE"/>
              <a:pPr>
                <a:defRPr/>
              </a:pPr>
              <a:t>‹#›</a:t>
            </a:fld>
            <a:endParaRPr lang="fr-BE"/>
          </a:p>
        </p:txBody>
      </p:sp>
      <p:cxnSp>
        <p:nvCxnSpPr>
          <p:cNvPr id="8" name="Connecteur droit 7"/>
          <p:cNvCxnSpPr/>
          <p:nvPr userDrawn="1"/>
        </p:nvCxnSpPr>
        <p:spPr>
          <a:xfrm>
            <a:off x="14" y="1255713"/>
            <a:ext cx="7051675"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2055" name="Picture 10" descr="IMI Logo version2 copie"/>
          <p:cNvPicPr>
            <a:picLocks noChangeAspect="1" noChangeArrowheads="1"/>
          </p:cNvPicPr>
          <p:nvPr userDrawn="1"/>
        </p:nvPicPr>
        <p:blipFill>
          <a:blip r:embed="rId4" cstate="print"/>
          <a:srcRect b="17415"/>
          <a:stretch>
            <a:fillRect/>
          </a:stretch>
        </p:blipFill>
        <p:spPr bwMode="auto">
          <a:xfrm>
            <a:off x="7205677" y="142889"/>
            <a:ext cx="1811337" cy="912813"/>
          </a:xfrm>
          <a:prstGeom prst="rect">
            <a:avLst/>
          </a:prstGeom>
          <a:noFill/>
          <a:ln w="9525">
            <a:noFill/>
            <a:miter lim="800000"/>
            <a:headEnd/>
            <a:tailEnd/>
          </a:ln>
        </p:spPr>
      </p:pic>
      <p:sp>
        <p:nvSpPr>
          <p:cNvPr id="11270" name="Line 6"/>
          <p:cNvSpPr>
            <a:spLocks noChangeShapeType="1"/>
          </p:cNvSpPr>
          <p:nvPr userDrawn="1"/>
        </p:nvSpPr>
        <p:spPr bwMode="auto">
          <a:xfrm flipH="1">
            <a:off x="238137" y="6251575"/>
            <a:ext cx="8566150" cy="0"/>
          </a:xfrm>
          <a:prstGeom prst="line">
            <a:avLst/>
          </a:prstGeom>
          <a:noFill/>
          <a:ln w="28575">
            <a:solidFill>
              <a:srgbClr val="66BC29"/>
            </a:solidFill>
            <a:round/>
            <a:headEnd/>
            <a:tailEnd/>
          </a:ln>
        </p:spPr>
        <p:txBody>
          <a:bodyPr wrap="none" lIns="91306" tIns="45653" rIns="91306" bIns="45653" anchor="ctr"/>
          <a:lstStyle/>
          <a:p>
            <a:pPr>
              <a:defRPr/>
            </a:pPr>
            <a:endParaRPr lang="fr-BE">
              <a:solidFill>
                <a:prstClr val="black"/>
              </a:solidFill>
            </a:endParaRPr>
          </a:p>
        </p:txBody>
      </p:sp>
      <p:pic>
        <p:nvPicPr>
          <p:cNvPr id="2057" name="Picture 11" descr="imi logo 3.jpg"/>
          <p:cNvPicPr>
            <a:picLocks noChangeAspect="1"/>
          </p:cNvPicPr>
          <p:nvPr userDrawn="1"/>
        </p:nvPicPr>
        <p:blipFill>
          <a:blip r:embed="rId5" cstate="print"/>
          <a:srcRect/>
          <a:stretch>
            <a:fillRect/>
          </a:stretch>
        </p:blipFill>
        <p:spPr bwMode="auto">
          <a:xfrm>
            <a:off x="15" y="5381625"/>
            <a:ext cx="792163" cy="1476375"/>
          </a:xfrm>
          <a:prstGeom prst="rect">
            <a:avLst/>
          </a:prstGeom>
          <a:noFill/>
          <a:ln w="9525">
            <a:noFill/>
            <a:miter lim="800000"/>
            <a:headEnd/>
            <a:tailEnd/>
          </a:ln>
        </p:spPr>
      </p:pic>
      <p:grpSp>
        <p:nvGrpSpPr>
          <p:cNvPr id="2" name="Group 11"/>
          <p:cNvGrpSpPr>
            <a:grpSpLocks/>
          </p:cNvGrpSpPr>
          <p:nvPr userDrawn="1"/>
        </p:nvGrpSpPr>
        <p:grpSpPr bwMode="auto">
          <a:xfrm>
            <a:off x="7026289" y="6296025"/>
            <a:ext cx="1784350" cy="539750"/>
            <a:chOff x="4550" y="3098"/>
            <a:chExt cx="1396" cy="422"/>
          </a:xfrm>
        </p:grpSpPr>
        <p:graphicFrame>
          <p:nvGraphicFramePr>
            <p:cNvPr id="2050" name="Object 2"/>
            <p:cNvGraphicFramePr>
              <a:graphicFrameLocks noChangeAspect="1"/>
            </p:cNvGraphicFramePr>
            <p:nvPr/>
          </p:nvGraphicFramePr>
          <p:xfrm>
            <a:off x="5274" y="3098"/>
            <a:ext cx="672" cy="384"/>
          </p:xfrm>
          <a:graphic>
            <a:graphicData uri="http://schemas.openxmlformats.org/presentationml/2006/ole">
              <mc:AlternateContent xmlns:mc="http://schemas.openxmlformats.org/markup-compatibility/2006">
                <mc:Choice xmlns:v="urn:schemas-microsoft-com:vml" Requires="v">
                  <p:oleObj spid="_x0000_s50218" name="Photo Editor Photo" r:id="rId6" imgW="2828571" imgH="866896" progId="">
                    <p:embed/>
                  </p:oleObj>
                </mc:Choice>
                <mc:Fallback>
                  <p:oleObj name="Photo Editor Photo" r:id="rId6" imgW="2828571" imgH="866896" progId="">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r="62289" b="29671"/>
                        <a:stretch>
                          <a:fillRect/>
                        </a:stretch>
                      </p:blipFill>
                      <p:spPr bwMode="auto">
                        <a:xfrm>
                          <a:off x="5274" y="3098"/>
                          <a:ext cx="672"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pic>
          <p:nvPicPr>
            <p:cNvPr id="2059" name="Picture 8" descr="Europa"/>
            <p:cNvPicPr>
              <a:picLocks noChangeAspect="1" noChangeArrowheads="1"/>
            </p:cNvPicPr>
            <p:nvPr/>
          </p:nvPicPr>
          <p:blipFill>
            <a:blip cstate="print"/>
            <a:srcRect/>
            <a:stretch>
              <a:fillRect/>
            </a:stretch>
          </p:blipFill>
          <p:spPr bwMode="auto">
            <a:xfrm>
              <a:off x="4550" y="3098"/>
              <a:ext cx="635" cy="422"/>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6941" r:id="rId1"/>
  </p:sldLayoutIdLst>
  <p:hf hdr="0" ftr="0" dt="0"/>
  <p:txStyles>
    <p:titleStyle>
      <a:lvl1pPr algn="l" rtl="0" eaLnBrk="0" fontAlgn="base" hangingPunct="0">
        <a:spcBef>
          <a:spcPct val="0"/>
        </a:spcBef>
        <a:spcAft>
          <a:spcPct val="0"/>
        </a:spcAft>
        <a:defRPr sz="4000" kern="1200">
          <a:solidFill>
            <a:schemeClr val="tx1"/>
          </a:solidFill>
          <a:latin typeface="Arial" pitchFamily="34" charset="0"/>
          <a:ea typeface="MS PGothic" pitchFamily="34" charset="-128"/>
          <a:cs typeface="Arial" pitchFamily="34" charset="0"/>
        </a:defRPr>
      </a:lvl1pPr>
      <a:lvl2pPr algn="l" rtl="0" eaLnBrk="0" fontAlgn="base" hangingPunct="0">
        <a:spcBef>
          <a:spcPct val="0"/>
        </a:spcBef>
        <a:spcAft>
          <a:spcPct val="0"/>
        </a:spcAft>
        <a:defRPr sz="4000">
          <a:solidFill>
            <a:schemeClr val="tx1"/>
          </a:solidFill>
          <a:latin typeface="Arial" pitchFamily="34" charset="0"/>
          <a:ea typeface="MS PGothic" pitchFamily="34" charset="-128"/>
          <a:cs typeface="Arial" pitchFamily="34" charset="0"/>
        </a:defRPr>
      </a:lvl2pPr>
      <a:lvl3pPr algn="l" rtl="0" eaLnBrk="0" fontAlgn="base" hangingPunct="0">
        <a:spcBef>
          <a:spcPct val="0"/>
        </a:spcBef>
        <a:spcAft>
          <a:spcPct val="0"/>
        </a:spcAft>
        <a:defRPr sz="4000">
          <a:solidFill>
            <a:schemeClr val="tx1"/>
          </a:solidFill>
          <a:latin typeface="Arial" pitchFamily="34" charset="0"/>
          <a:ea typeface="MS PGothic" pitchFamily="34" charset="-128"/>
          <a:cs typeface="Arial" pitchFamily="34" charset="0"/>
        </a:defRPr>
      </a:lvl3pPr>
      <a:lvl4pPr algn="l" rtl="0" eaLnBrk="0" fontAlgn="base" hangingPunct="0">
        <a:spcBef>
          <a:spcPct val="0"/>
        </a:spcBef>
        <a:spcAft>
          <a:spcPct val="0"/>
        </a:spcAft>
        <a:defRPr sz="4000">
          <a:solidFill>
            <a:schemeClr val="tx1"/>
          </a:solidFill>
          <a:latin typeface="Arial" pitchFamily="34" charset="0"/>
          <a:ea typeface="MS PGothic" pitchFamily="34" charset="-128"/>
          <a:cs typeface="Arial" pitchFamily="34" charset="0"/>
        </a:defRPr>
      </a:lvl4pPr>
      <a:lvl5pPr algn="l" rtl="0" eaLnBrk="0" fontAlgn="base" hangingPunct="0">
        <a:spcBef>
          <a:spcPct val="0"/>
        </a:spcBef>
        <a:spcAft>
          <a:spcPct val="0"/>
        </a:spcAft>
        <a:defRPr sz="4000">
          <a:solidFill>
            <a:schemeClr val="tx1"/>
          </a:solidFill>
          <a:latin typeface="Arial" pitchFamily="34" charset="0"/>
          <a:ea typeface="MS PGothic" pitchFamily="34" charset="-128"/>
          <a:cs typeface="Arial" pitchFamily="34" charset="0"/>
        </a:defRPr>
      </a:lvl5pPr>
      <a:lvl6pPr marL="456527" algn="l" rtl="0" fontAlgn="base">
        <a:spcBef>
          <a:spcPct val="0"/>
        </a:spcBef>
        <a:spcAft>
          <a:spcPct val="0"/>
        </a:spcAft>
        <a:defRPr sz="4000">
          <a:solidFill>
            <a:schemeClr val="tx1"/>
          </a:solidFill>
          <a:latin typeface="Arial" pitchFamily="34" charset="0"/>
          <a:cs typeface="Arial" pitchFamily="34" charset="0"/>
        </a:defRPr>
      </a:lvl6pPr>
      <a:lvl7pPr marL="913044" algn="l" rtl="0" fontAlgn="base">
        <a:spcBef>
          <a:spcPct val="0"/>
        </a:spcBef>
        <a:spcAft>
          <a:spcPct val="0"/>
        </a:spcAft>
        <a:defRPr sz="4000">
          <a:solidFill>
            <a:schemeClr val="tx1"/>
          </a:solidFill>
          <a:latin typeface="Arial" pitchFamily="34" charset="0"/>
          <a:cs typeface="Arial" pitchFamily="34" charset="0"/>
        </a:defRPr>
      </a:lvl7pPr>
      <a:lvl8pPr marL="1369567" algn="l" rtl="0" fontAlgn="base">
        <a:spcBef>
          <a:spcPct val="0"/>
        </a:spcBef>
        <a:spcAft>
          <a:spcPct val="0"/>
        </a:spcAft>
        <a:defRPr sz="4000">
          <a:solidFill>
            <a:schemeClr val="tx1"/>
          </a:solidFill>
          <a:latin typeface="Arial" pitchFamily="34" charset="0"/>
          <a:cs typeface="Arial" pitchFamily="34" charset="0"/>
        </a:defRPr>
      </a:lvl8pPr>
      <a:lvl9pPr marL="1826088" algn="l" rtl="0" fontAlgn="base">
        <a:spcBef>
          <a:spcPct val="0"/>
        </a:spcBef>
        <a:spcAft>
          <a:spcPct val="0"/>
        </a:spcAft>
        <a:defRPr sz="4000">
          <a:solidFill>
            <a:schemeClr val="tx1"/>
          </a:solidFill>
          <a:latin typeface="Arial" pitchFamily="34" charset="0"/>
          <a:cs typeface="Arial" pitchFamily="34" charset="0"/>
        </a:defRPr>
      </a:lvl9pPr>
    </p:titleStyle>
    <p:bodyStyle>
      <a:lvl1pPr marL="342391" indent="-342391" algn="l"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MS PGothic" charset="0"/>
        </a:defRPr>
      </a:lvl1pPr>
      <a:lvl2pPr marL="741848" indent="-285328" algn="l"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S PGothic" charset="0"/>
        </a:defRPr>
      </a:lvl2pPr>
      <a:lvl3pPr marL="1141305" indent="-228257" algn="l"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S PGothic" charset="0"/>
        </a:defRPr>
      </a:lvl3pPr>
      <a:lvl4pPr marL="1597828" indent="-228257"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S PGothic" charset="0"/>
        </a:defRPr>
      </a:lvl4pPr>
      <a:lvl5pPr marL="2054351" indent="-228257"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S PGothic" charset="0"/>
        </a:defRPr>
      </a:lvl5pPr>
      <a:lvl6pPr marL="2510871"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7394"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3915"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0437"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3044" rtl="0" eaLnBrk="1" latinLnBrk="0" hangingPunct="1">
        <a:defRPr sz="1800" kern="1200">
          <a:solidFill>
            <a:schemeClr val="tx1"/>
          </a:solidFill>
          <a:latin typeface="+mn-lt"/>
          <a:ea typeface="+mn-ea"/>
          <a:cs typeface="+mn-cs"/>
        </a:defRPr>
      </a:lvl1pPr>
      <a:lvl2pPr marL="456527" algn="l" defTabSz="913044" rtl="0" eaLnBrk="1" latinLnBrk="0" hangingPunct="1">
        <a:defRPr sz="1800" kern="1200">
          <a:solidFill>
            <a:schemeClr val="tx1"/>
          </a:solidFill>
          <a:latin typeface="+mn-lt"/>
          <a:ea typeface="+mn-ea"/>
          <a:cs typeface="+mn-cs"/>
        </a:defRPr>
      </a:lvl2pPr>
      <a:lvl3pPr marL="913044" algn="l" defTabSz="913044" rtl="0" eaLnBrk="1" latinLnBrk="0" hangingPunct="1">
        <a:defRPr sz="1800" kern="1200">
          <a:solidFill>
            <a:schemeClr val="tx1"/>
          </a:solidFill>
          <a:latin typeface="+mn-lt"/>
          <a:ea typeface="+mn-ea"/>
          <a:cs typeface="+mn-cs"/>
        </a:defRPr>
      </a:lvl3pPr>
      <a:lvl4pPr marL="1369567" algn="l" defTabSz="913044" rtl="0" eaLnBrk="1" latinLnBrk="0" hangingPunct="1">
        <a:defRPr sz="1800" kern="1200">
          <a:solidFill>
            <a:schemeClr val="tx1"/>
          </a:solidFill>
          <a:latin typeface="+mn-lt"/>
          <a:ea typeface="+mn-ea"/>
          <a:cs typeface="+mn-cs"/>
        </a:defRPr>
      </a:lvl4pPr>
      <a:lvl5pPr marL="1826088" algn="l" defTabSz="913044" rtl="0" eaLnBrk="1" latinLnBrk="0" hangingPunct="1">
        <a:defRPr sz="1800" kern="1200">
          <a:solidFill>
            <a:schemeClr val="tx1"/>
          </a:solidFill>
          <a:latin typeface="+mn-lt"/>
          <a:ea typeface="+mn-ea"/>
          <a:cs typeface="+mn-cs"/>
        </a:defRPr>
      </a:lvl5pPr>
      <a:lvl6pPr marL="2282611" algn="l" defTabSz="913044" rtl="0" eaLnBrk="1" latinLnBrk="0" hangingPunct="1">
        <a:defRPr sz="1800" kern="1200">
          <a:solidFill>
            <a:schemeClr val="tx1"/>
          </a:solidFill>
          <a:latin typeface="+mn-lt"/>
          <a:ea typeface="+mn-ea"/>
          <a:cs typeface="+mn-cs"/>
        </a:defRPr>
      </a:lvl6pPr>
      <a:lvl7pPr marL="2739133" algn="l" defTabSz="913044" rtl="0" eaLnBrk="1" latinLnBrk="0" hangingPunct="1">
        <a:defRPr sz="1800" kern="1200">
          <a:solidFill>
            <a:schemeClr val="tx1"/>
          </a:solidFill>
          <a:latin typeface="+mn-lt"/>
          <a:ea typeface="+mn-ea"/>
          <a:cs typeface="+mn-cs"/>
        </a:defRPr>
      </a:lvl7pPr>
      <a:lvl8pPr marL="3195655" algn="l" defTabSz="913044" rtl="0" eaLnBrk="1" latinLnBrk="0" hangingPunct="1">
        <a:defRPr sz="1800" kern="1200">
          <a:solidFill>
            <a:schemeClr val="tx1"/>
          </a:solidFill>
          <a:latin typeface="+mn-lt"/>
          <a:ea typeface="+mn-ea"/>
          <a:cs typeface="+mn-cs"/>
        </a:defRPr>
      </a:lvl8pPr>
      <a:lvl9pPr marL="3652177" algn="l" defTabSz="91304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5616001" y="6534014"/>
            <a:ext cx="2808312" cy="144016"/>
          </a:xfrm>
          <a:prstGeom prst="rect">
            <a:avLst/>
          </a:prstGeom>
        </p:spPr>
        <p:txBody>
          <a:bodyPr vert="horz" lIns="0" tIns="0" rIns="0" bIns="0" rtlCol="0" anchor="t" anchorCtr="0"/>
          <a:lstStyle>
            <a:lvl1pPr algn="r">
              <a:defRPr sz="500" b="1" cap="all" spc="340" baseline="0">
                <a:solidFill>
                  <a:schemeClr val="tx1">
                    <a:tint val="75000"/>
                  </a:schemeClr>
                </a:solidFill>
                <a:latin typeface="Arial" pitchFamily="34" charset="0"/>
                <a:cs typeface="Arial" pitchFamily="34" charset="0"/>
              </a:defRPr>
            </a:lvl1pPr>
          </a:lstStyle>
          <a:p>
            <a:pPr>
              <a:defRPr/>
            </a:pPr>
            <a:r>
              <a:rPr lang="fr-BE" smtClean="0"/>
              <a:t>Health &amp; Growth</a:t>
            </a:r>
            <a:endParaRPr lang="fr-BE"/>
          </a:p>
        </p:txBody>
      </p:sp>
      <p:sp>
        <p:nvSpPr>
          <p:cNvPr id="2" name="Title Placeholder 1"/>
          <p:cNvSpPr>
            <a:spLocks noGrp="1"/>
          </p:cNvSpPr>
          <p:nvPr>
            <p:ph type="title"/>
          </p:nvPr>
        </p:nvSpPr>
        <p:spPr>
          <a:xfrm>
            <a:off x="540000" y="540014"/>
            <a:ext cx="8136456" cy="512736"/>
          </a:xfrm>
          <a:prstGeom prst="rect">
            <a:avLst/>
          </a:prstGeom>
        </p:spPr>
        <p:txBody>
          <a:bodyPr vert="horz" lIns="0" tIns="0" rIns="0" bIns="0" rtlCol="0" anchor="t" anchorCtr="0">
            <a:normAutofit/>
          </a:bodyPr>
          <a:lstStyle/>
          <a:p>
            <a:r>
              <a:rPr lang="en-US" smtClean="0"/>
              <a:t>Click to edit Master title style</a:t>
            </a:r>
            <a:endParaRPr lang="fr-BE" dirty="0"/>
          </a:p>
        </p:txBody>
      </p:sp>
      <p:sp>
        <p:nvSpPr>
          <p:cNvPr id="3" name="Text Placeholder 2"/>
          <p:cNvSpPr>
            <a:spLocks noGrp="1"/>
          </p:cNvSpPr>
          <p:nvPr>
            <p:ph type="body" idx="1"/>
          </p:nvPr>
        </p:nvSpPr>
        <p:spPr>
          <a:xfrm>
            <a:off x="540000" y="1600215"/>
            <a:ext cx="8229600" cy="4525963"/>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6" name="Slide Number Placeholder 5"/>
          <p:cNvSpPr>
            <a:spLocks noGrp="1"/>
          </p:cNvSpPr>
          <p:nvPr>
            <p:ph type="sldNum" sz="quarter" idx="4"/>
          </p:nvPr>
        </p:nvSpPr>
        <p:spPr>
          <a:xfrm>
            <a:off x="8568000" y="6514935"/>
            <a:ext cx="481456" cy="226447"/>
          </a:xfrm>
          <a:prstGeom prst="rect">
            <a:avLst/>
          </a:prstGeom>
        </p:spPr>
        <p:txBody>
          <a:bodyPr vert="horz" lIns="0" tIns="0" rIns="0" bIns="0" rtlCol="0" anchor="t" anchorCtr="0"/>
          <a:lstStyle>
            <a:lvl1pPr algn="l">
              <a:defRPr sz="700" b="1">
                <a:solidFill>
                  <a:srgbClr val="77787B"/>
                </a:solidFill>
                <a:latin typeface="Arial" pitchFamily="34" charset="0"/>
                <a:cs typeface="Arial" pitchFamily="34" charset="0"/>
              </a:defRPr>
            </a:lvl1pPr>
          </a:lstStyle>
          <a:p>
            <a:pPr>
              <a:defRPr/>
            </a:pPr>
            <a:fld id="{50D8734F-6583-4AAC-9479-F3EBBF265873}" type="slidenum">
              <a:rPr lang="fr-BE" smtClean="0"/>
              <a:pPr>
                <a:defRPr/>
              </a:pPr>
              <a:t>‹#›</a:t>
            </a:fld>
            <a:endParaRPr lang="fr-BE"/>
          </a:p>
        </p:txBody>
      </p:sp>
    </p:spTree>
  </p:cSld>
  <p:clrMap bg1="lt1" tx1="dk1" bg2="lt2" tx2="dk2" accent1="accent1" accent2="accent2" accent3="accent3" accent4="accent4" accent5="accent5" accent6="accent6" hlink="hlink" folHlink="folHlink"/>
  <p:sldLayoutIdLst>
    <p:sldLayoutId id="2147486990" r:id="rId1"/>
    <p:sldLayoutId id="2147486991" r:id="rId2"/>
    <p:sldLayoutId id="2147486992" r:id="rId3"/>
    <p:sldLayoutId id="2147486993" r:id="rId4"/>
    <p:sldLayoutId id="2147486994" r:id="rId5"/>
    <p:sldLayoutId id="2147486995" r:id="rId6"/>
    <p:sldLayoutId id="2147486996" r:id="rId7"/>
    <p:sldLayoutId id="2147486997" r:id="rId8"/>
    <p:sldLayoutId id="2147486998" r:id="rId9"/>
    <p:sldLayoutId id="2147486999" r:id="rId10"/>
    <p:sldLayoutId id="2147487000" r:id="rId11"/>
    <p:sldLayoutId id="2147487001" r:id="rId12"/>
    <p:sldLayoutId id="2147487002" r:id="rId13"/>
    <p:sldLayoutId id="2147486929" r:id="rId14"/>
    <p:sldLayoutId id="2147486930" r:id="rId15"/>
    <p:sldLayoutId id="2147486931" r:id="rId16"/>
    <p:sldLayoutId id="2147486932" r:id="rId17"/>
    <p:sldLayoutId id="2147486934" r:id="rId18"/>
  </p:sldLayoutIdLst>
  <p:hf hdr="0" ftr="0" dt="0"/>
  <p:txStyles>
    <p:titleStyle>
      <a:lvl1pPr algn="l" defTabSz="913044" rtl="0" eaLnBrk="1" latinLnBrk="0" hangingPunct="1">
        <a:spcBef>
          <a:spcPct val="0"/>
        </a:spcBef>
        <a:buNone/>
        <a:defRPr sz="3000" b="1" kern="1200">
          <a:solidFill>
            <a:srgbClr val="008898"/>
          </a:solidFill>
          <a:latin typeface="Arial" pitchFamily="34" charset="0"/>
          <a:ea typeface="+mj-ea"/>
          <a:cs typeface="Arial" pitchFamily="34" charset="0"/>
        </a:defRPr>
      </a:lvl1pPr>
    </p:titleStyle>
    <p:bodyStyle>
      <a:lvl1pPr marL="342391" indent="-342391" algn="l" defTabSz="913044" rtl="0" eaLnBrk="1" latinLnBrk="0" hangingPunct="1">
        <a:spcBef>
          <a:spcPct val="20000"/>
        </a:spcBef>
        <a:buClr>
          <a:srgbClr val="F5841F"/>
        </a:buClr>
        <a:buFont typeface="Wingdings 2" pitchFamily="18" charset="2"/>
        <a:buChar char=""/>
        <a:defRPr sz="2400" kern="1200">
          <a:solidFill>
            <a:srgbClr val="77787B"/>
          </a:solidFill>
          <a:latin typeface="Arial" pitchFamily="34" charset="0"/>
          <a:ea typeface="+mn-ea"/>
          <a:cs typeface="Arial" pitchFamily="34" charset="0"/>
        </a:defRPr>
      </a:lvl1pPr>
      <a:lvl2pPr marL="741848" indent="-285328" algn="l" defTabSz="913044" rtl="0" eaLnBrk="1" latinLnBrk="0" hangingPunct="1">
        <a:spcBef>
          <a:spcPct val="20000"/>
        </a:spcBef>
        <a:buClr>
          <a:srgbClr val="008898"/>
        </a:buClr>
        <a:buFont typeface="Wingdings 2" pitchFamily="18" charset="2"/>
        <a:buChar char=""/>
        <a:defRPr sz="2000" kern="1200">
          <a:solidFill>
            <a:srgbClr val="77787B"/>
          </a:solidFill>
          <a:latin typeface="Arial" pitchFamily="34" charset="0"/>
          <a:ea typeface="+mn-ea"/>
          <a:cs typeface="Arial" pitchFamily="34" charset="0"/>
        </a:defRPr>
      </a:lvl2pPr>
      <a:lvl3pPr marL="1141305" indent="-228257" algn="l" defTabSz="913044" rtl="0" eaLnBrk="1" latinLnBrk="0" hangingPunct="1">
        <a:spcBef>
          <a:spcPct val="20000"/>
        </a:spcBef>
        <a:buClr>
          <a:srgbClr val="9ACA3C"/>
        </a:buClr>
        <a:buFont typeface="Wingdings 2" pitchFamily="18" charset="2"/>
        <a:buChar char=""/>
        <a:defRPr sz="1800" kern="1200">
          <a:solidFill>
            <a:srgbClr val="77787B"/>
          </a:solidFill>
          <a:latin typeface="Arial" pitchFamily="34" charset="0"/>
          <a:ea typeface="+mn-ea"/>
          <a:cs typeface="Arial" pitchFamily="34" charset="0"/>
        </a:defRPr>
      </a:lvl3pPr>
      <a:lvl4pPr marL="1597828" indent="-228257" algn="l" defTabSz="913044" rtl="0" eaLnBrk="1" latinLnBrk="0" hangingPunct="1">
        <a:spcBef>
          <a:spcPct val="20000"/>
        </a:spcBef>
        <a:buClr>
          <a:srgbClr val="A40E67"/>
        </a:buClr>
        <a:buFont typeface="Wingdings 2" pitchFamily="18" charset="2"/>
        <a:buChar char=""/>
        <a:defRPr sz="1600" kern="1200">
          <a:solidFill>
            <a:srgbClr val="77787B"/>
          </a:solidFill>
          <a:latin typeface="Arial" pitchFamily="34" charset="0"/>
          <a:ea typeface="+mn-ea"/>
          <a:cs typeface="Arial" pitchFamily="34" charset="0"/>
        </a:defRPr>
      </a:lvl4pPr>
      <a:lvl5pPr marL="2054351" indent="-228257" algn="l" defTabSz="913044" rtl="0" eaLnBrk="1" latinLnBrk="0" hangingPunct="1">
        <a:spcBef>
          <a:spcPct val="20000"/>
        </a:spcBef>
        <a:buClr>
          <a:srgbClr val="DDB10A"/>
        </a:buClr>
        <a:buFont typeface="Wingdings 2" pitchFamily="18" charset="2"/>
        <a:buChar char=""/>
        <a:defRPr sz="1400" kern="1200">
          <a:solidFill>
            <a:srgbClr val="77787B"/>
          </a:solidFill>
          <a:latin typeface="Arial" pitchFamily="34" charset="0"/>
          <a:ea typeface="+mn-ea"/>
          <a:cs typeface="Arial" pitchFamily="34" charset="0"/>
        </a:defRPr>
      </a:lvl5pPr>
      <a:lvl6pPr marL="2510871"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7394"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3915"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0437" indent="-228257" algn="l" defTabSz="91304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3044" rtl="0" eaLnBrk="1" latinLnBrk="0" hangingPunct="1">
        <a:defRPr sz="1800" kern="1200">
          <a:solidFill>
            <a:schemeClr val="tx1"/>
          </a:solidFill>
          <a:latin typeface="+mn-lt"/>
          <a:ea typeface="+mn-ea"/>
          <a:cs typeface="+mn-cs"/>
        </a:defRPr>
      </a:lvl1pPr>
      <a:lvl2pPr marL="456527" algn="l" defTabSz="913044" rtl="0" eaLnBrk="1" latinLnBrk="0" hangingPunct="1">
        <a:defRPr sz="1800" kern="1200">
          <a:solidFill>
            <a:schemeClr val="tx1"/>
          </a:solidFill>
          <a:latin typeface="+mn-lt"/>
          <a:ea typeface="+mn-ea"/>
          <a:cs typeface="+mn-cs"/>
        </a:defRPr>
      </a:lvl2pPr>
      <a:lvl3pPr marL="913044" algn="l" defTabSz="913044" rtl="0" eaLnBrk="1" latinLnBrk="0" hangingPunct="1">
        <a:defRPr sz="1800" kern="1200">
          <a:solidFill>
            <a:schemeClr val="tx1"/>
          </a:solidFill>
          <a:latin typeface="+mn-lt"/>
          <a:ea typeface="+mn-ea"/>
          <a:cs typeface="+mn-cs"/>
        </a:defRPr>
      </a:lvl3pPr>
      <a:lvl4pPr marL="1369567" algn="l" defTabSz="913044" rtl="0" eaLnBrk="1" latinLnBrk="0" hangingPunct="1">
        <a:defRPr sz="1800" kern="1200">
          <a:solidFill>
            <a:schemeClr val="tx1"/>
          </a:solidFill>
          <a:latin typeface="+mn-lt"/>
          <a:ea typeface="+mn-ea"/>
          <a:cs typeface="+mn-cs"/>
        </a:defRPr>
      </a:lvl4pPr>
      <a:lvl5pPr marL="1826088" algn="l" defTabSz="913044" rtl="0" eaLnBrk="1" latinLnBrk="0" hangingPunct="1">
        <a:defRPr sz="1800" kern="1200">
          <a:solidFill>
            <a:schemeClr val="tx1"/>
          </a:solidFill>
          <a:latin typeface="+mn-lt"/>
          <a:ea typeface="+mn-ea"/>
          <a:cs typeface="+mn-cs"/>
        </a:defRPr>
      </a:lvl5pPr>
      <a:lvl6pPr marL="2282611" algn="l" defTabSz="913044" rtl="0" eaLnBrk="1" latinLnBrk="0" hangingPunct="1">
        <a:defRPr sz="1800" kern="1200">
          <a:solidFill>
            <a:schemeClr val="tx1"/>
          </a:solidFill>
          <a:latin typeface="+mn-lt"/>
          <a:ea typeface="+mn-ea"/>
          <a:cs typeface="+mn-cs"/>
        </a:defRPr>
      </a:lvl6pPr>
      <a:lvl7pPr marL="2739133" algn="l" defTabSz="913044" rtl="0" eaLnBrk="1" latinLnBrk="0" hangingPunct="1">
        <a:defRPr sz="1800" kern="1200">
          <a:solidFill>
            <a:schemeClr val="tx1"/>
          </a:solidFill>
          <a:latin typeface="+mn-lt"/>
          <a:ea typeface="+mn-ea"/>
          <a:cs typeface="+mn-cs"/>
        </a:defRPr>
      </a:lvl7pPr>
      <a:lvl8pPr marL="3195655" algn="l" defTabSz="913044" rtl="0" eaLnBrk="1" latinLnBrk="0" hangingPunct="1">
        <a:defRPr sz="1800" kern="1200">
          <a:solidFill>
            <a:schemeClr val="tx1"/>
          </a:solidFill>
          <a:latin typeface="+mn-lt"/>
          <a:ea typeface="+mn-ea"/>
          <a:cs typeface="+mn-cs"/>
        </a:defRPr>
      </a:lvl8pPr>
      <a:lvl9pPr marL="3652177" algn="l" defTabSz="913044"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5616001" y="6534009"/>
            <a:ext cx="2808312" cy="144016"/>
          </a:xfrm>
          <a:prstGeom prst="rect">
            <a:avLst/>
          </a:prstGeom>
        </p:spPr>
        <p:txBody>
          <a:bodyPr vert="horz" lIns="0" tIns="0" rIns="0" bIns="0" rtlCol="0" anchor="t" anchorCtr="0"/>
          <a:lstStyle>
            <a:lvl1pPr algn="r" defTabSz="913529" fontAlgn="auto">
              <a:spcBef>
                <a:spcPts val="0"/>
              </a:spcBef>
              <a:spcAft>
                <a:spcPts val="0"/>
              </a:spcAft>
              <a:defRPr sz="500" b="1" cap="all" spc="340" baseline="0">
                <a:solidFill>
                  <a:schemeClr val="tx1">
                    <a:tint val="75000"/>
                  </a:schemeClr>
                </a:solidFill>
                <a:latin typeface="Arial" pitchFamily="34" charset="0"/>
                <a:cs typeface="Arial" pitchFamily="34" charset="0"/>
              </a:defRPr>
            </a:lvl1pPr>
          </a:lstStyle>
          <a:p>
            <a:endParaRPr lang="fr-BE" dirty="0">
              <a:solidFill>
                <a:srgbClr val="000000">
                  <a:tint val="75000"/>
                </a:srgbClr>
              </a:solidFill>
              <a:ea typeface="+mn-ea"/>
            </a:endParaRPr>
          </a:p>
        </p:txBody>
      </p:sp>
      <p:sp>
        <p:nvSpPr>
          <p:cNvPr id="2" name="Title Placeholder 1"/>
          <p:cNvSpPr>
            <a:spLocks noGrp="1"/>
          </p:cNvSpPr>
          <p:nvPr>
            <p:ph type="title"/>
          </p:nvPr>
        </p:nvSpPr>
        <p:spPr>
          <a:xfrm>
            <a:off x="540000" y="540009"/>
            <a:ext cx="8136456" cy="512736"/>
          </a:xfrm>
          <a:prstGeom prst="rect">
            <a:avLst/>
          </a:prstGeom>
        </p:spPr>
        <p:txBody>
          <a:bodyPr vert="horz" lIns="0" tIns="0" rIns="0" bIns="0" rtlCol="0" anchor="t" anchorCtr="0">
            <a:normAutofit/>
          </a:bodyPr>
          <a:lstStyle/>
          <a:p>
            <a:r>
              <a:rPr lang="en-US" smtClean="0"/>
              <a:t>Click to edit Master title style</a:t>
            </a:r>
            <a:endParaRPr lang="fr-BE" dirty="0"/>
          </a:p>
        </p:txBody>
      </p:sp>
      <p:sp>
        <p:nvSpPr>
          <p:cNvPr id="3" name="Text Placeholder 2"/>
          <p:cNvSpPr>
            <a:spLocks noGrp="1"/>
          </p:cNvSpPr>
          <p:nvPr>
            <p:ph type="body" idx="1"/>
          </p:nvPr>
        </p:nvSpPr>
        <p:spPr>
          <a:xfrm>
            <a:off x="540000" y="1600210"/>
            <a:ext cx="8229600" cy="4525963"/>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6" name="Slide Number Placeholder 5"/>
          <p:cNvSpPr>
            <a:spLocks noGrp="1"/>
          </p:cNvSpPr>
          <p:nvPr>
            <p:ph type="sldNum" sz="quarter" idx="4"/>
          </p:nvPr>
        </p:nvSpPr>
        <p:spPr>
          <a:xfrm>
            <a:off x="8568000" y="6514930"/>
            <a:ext cx="481456" cy="226447"/>
          </a:xfrm>
          <a:prstGeom prst="rect">
            <a:avLst/>
          </a:prstGeom>
        </p:spPr>
        <p:txBody>
          <a:bodyPr vert="horz" lIns="0" tIns="0" rIns="0" bIns="0" rtlCol="0" anchor="t" anchorCtr="0"/>
          <a:lstStyle>
            <a:lvl1pPr algn="l" defTabSz="913529" fontAlgn="auto">
              <a:spcBef>
                <a:spcPts val="0"/>
              </a:spcBef>
              <a:spcAft>
                <a:spcPts val="0"/>
              </a:spcAft>
              <a:defRPr sz="700" b="1">
                <a:solidFill>
                  <a:srgbClr val="77787B"/>
                </a:solidFill>
                <a:latin typeface="Arial" pitchFamily="34" charset="0"/>
                <a:cs typeface="Arial" pitchFamily="34" charset="0"/>
              </a:defRPr>
            </a:lvl1pPr>
          </a:lstStyle>
          <a:p>
            <a:fld id="{D3D105AC-706C-4C9B-B833-875CD683D325}" type="slidenum">
              <a:rPr lang="fr-BE" smtClean="0">
                <a:ea typeface="+mn-ea"/>
              </a:rPr>
              <a:pPr/>
              <a:t>‹#›</a:t>
            </a:fld>
            <a:endParaRPr lang="fr-BE" dirty="0">
              <a:ea typeface="+mn-ea"/>
            </a:endParaRPr>
          </a:p>
        </p:txBody>
      </p:sp>
    </p:spTree>
    <p:extLst>
      <p:ext uri="{BB962C8B-B14F-4D97-AF65-F5344CB8AC3E}">
        <p14:creationId xmlns:p14="http://schemas.microsoft.com/office/powerpoint/2010/main" val="4092997348"/>
      </p:ext>
    </p:extLst>
  </p:cSld>
  <p:clrMap bg1="lt1" tx1="dk1" bg2="lt2" tx2="dk2" accent1="accent1" accent2="accent2" accent3="accent3" accent4="accent4" accent5="accent5" accent6="accent6" hlink="hlink" folHlink="folHlink"/>
  <p:sldLayoutIdLst>
    <p:sldLayoutId id="2147487022" r:id="rId1"/>
    <p:sldLayoutId id="2147487023" r:id="rId2"/>
    <p:sldLayoutId id="2147487024" r:id="rId3"/>
    <p:sldLayoutId id="2147487025" r:id="rId4"/>
    <p:sldLayoutId id="2147487026" r:id="rId5"/>
    <p:sldLayoutId id="2147487027" r:id="rId6"/>
    <p:sldLayoutId id="2147487028" r:id="rId7"/>
    <p:sldLayoutId id="2147487029" r:id="rId8"/>
    <p:sldLayoutId id="2147487030" r:id="rId9"/>
    <p:sldLayoutId id="2147487031" r:id="rId10"/>
    <p:sldLayoutId id="2147487032" r:id="rId11"/>
    <p:sldLayoutId id="2147487033" r:id="rId12"/>
    <p:sldLayoutId id="2147487034" r:id="rId13"/>
  </p:sldLayoutIdLst>
  <p:timing>
    <p:tnLst>
      <p:par>
        <p:cTn id="1" dur="indefinite" restart="never" nodeType="tmRoot"/>
      </p:par>
    </p:tnLst>
  </p:timing>
  <p:hf hdr="0" ftr="0" dt="0"/>
  <p:txStyles>
    <p:titleStyle>
      <a:lvl1pPr algn="l" defTabSz="913529" rtl="0" eaLnBrk="1" latinLnBrk="0" hangingPunct="1">
        <a:spcBef>
          <a:spcPct val="0"/>
        </a:spcBef>
        <a:buNone/>
        <a:defRPr sz="3000" b="1" kern="1200">
          <a:solidFill>
            <a:srgbClr val="008898"/>
          </a:solidFill>
          <a:latin typeface="Arial" pitchFamily="34" charset="0"/>
          <a:ea typeface="+mj-ea"/>
          <a:cs typeface="Arial" pitchFamily="34" charset="0"/>
        </a:defRPr>
      </a:lvl1pPr>
    </p:titleStyle>
    <p:bodyStyle>
      <a:lvl1pPr marL="342573" indent="-342573" algn="l" defTabSz="913529" rtl="0" eaLnBrk="1" latinLnBrk="0" hangingPunct="1">
        <a:spcBef>
          <a:spcPct val="20000"/>
        </a:spcBef>
        <a:buClr>
          <a:srgbClr val="F5841F"/>
        </a:buClr>
        <a:buFont typeface="Wingdings 2" pitchFamily="18" charset="2"/>
        <a:buChar char=""/>
        <a:defRPr sz="2400" kern="1200">
          <a:solidFill>
            <a:srgbClr val="77787B"/>
          </a:solidFill>
          <a:latin typeface="Arial" pitchFamily="34" charset="0"/>
          <a:ea typeface="+mn-ea"/>
          <a:cs typeface="Arial" pitchFamily="34" charset="0"/>
        </a:defRPr>
      </a:lvl1pPr>
      <a:lvl2pPr marL="742242" indent="-285479" algn="l" defTabSz="913529" rtl="0" eaLnBrk="1" latinLnBrk="0" hangingPunct="1">
        <a:spcBef>
          <a:spcPct val="20000"/>
        </a:spcBef>
        <a:buClr>
          <a:srgbClr val="008898"/>
        </a:buClr>
        <a:buFont typeface="Wingdings 2" pitchFamily="18" charset="2"/>
        <a:buChar char=""/>
        <a:defRPr sz="2000" kern="1200">
          <a:solidFill>
            <a:srgbClr val="77787B"/>
          </a:solidFill>
          <a:latin typeface="Arial" pitchFamily="34" charset="0"/>
          <a:ea typeface="+mn-ea"/>
          <a:cs typeface="Arial" pitchFamily="34" charset="0"/>
        </a:defRPr>
      </a:lvl2pPr>
      <a:lvl3pPr marL="1141910" indent="-228380" algn="l" defTabSz="913529" rtl="0" eaLnBrk="1" latinLnBrk="0" hangingPunct="1">
        <a:spcBef>
          <a:spcPct val="20000"/>
        </a:spcBef>
        <a:buClr>
          <a:srgbClr val="9ACA3C"/>
        </a:buClr>
        <a:buFont typeface="Wingdings 2" pitchFamily="18" charset="2"/>
        <a:buChar char=""/>
        <a:defRPr sz="1800" kern="1200">
          <a:solidFill>
            <a:srgbClr val="77787B"/>
          </a:solidFill>
          <a:latin typeface="Arial" pitchFamily="34" charset="0"/>
          <a:ea typeface="+mn-ea"/>
          <a:cs typeface="Arial" pitchFamily="34" charset="0"/>
        </a:defRPr>
      </a:lvl3pPr>
      <a:lvl4pPr marL="1598674" indent="-228380" algn="l" defTabSz="913529" rtl="0" eaLnBrk="1" latinLnBrk="0" hangingPunct="1">
        <a:spcBef>
          <a:spcPct val="20000"/>
        </a:spcBef>
        <a:buClr>
          <a:srgbClr val="A40E67"/>
        </a:buClr>
        <a:buFont typeface="Wingdings 2" pitchFamily="18" charset="2"/>
        <a:buChar char=""/>
        <a:defRPr sz="1600" kern="1200">
          <a:solidFill>
            <a:srgbClr val="77787B"/>
          </a:solidFill>
          <a:latin typeface="Arial" pitchFamily="34" charset="0"/>
          <a:ea typeface="+mn-ea"/>
          <a:cs typeface="Arial" pitchFamily="34" charset="0"/>
        </a:defRPr>
      </a:lvl4pPr>
      <a:lvl5pPr marL="2055439" indent="-228380" algn="l" defTabSz="913529" rtl="0" eaLnBrk="1" latinLnBrk="0" hangingPunct="1">
        <a:spcBef>
          <a:spcPct val="20000"/>
        </a:spcBef>
        <a:buClr>
          <a:srgbClr val="DDB10A"/>
        </a:buClr>
        <a:buFont typeface="Wingdings 2" pitchFamily="18" charset="2"/>
        <a:buChar char=""/>
        <a:defRPr sz="1400" kern="1200">
          <a:solidFill>
            <a:srgbClr val="77787B"/>
          </a:solidFill>
          <a:latin typeface="Arial" pitchFamily="34" charset="0"/>
          <a:ea typeface="+mn-ea"/>
          <a:cs typeface="Arial" pitchFamily="34" charset="0"/>
        </a:defRPr>
      </a:lvl5pPr>
      <a:lvl6pPr marL="2512202" indent="-228380" algn="l" defTabSz="91352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966" indent="-228380" algn="l" defTabSz="91352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5731" indent="-228380" algn="l" defTabSz="91352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2494" indent="-228380" algn="l" defTabSz="91352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3529" rtl="0" eaLnBrk="1" latinLnBrk="0" hangingPunct="1">
        <a:defRPr sz="1800" kern="1200">
          <a:solidFill>
            <a:schemeClr val="tx1"/>
          </a:solidFill>
          <a:latin typeface="+mn-lt"/>
          <a:ea typeface="+mn-ea"/>
          <a:cs typeface="+mn-cs"/>
        </a:defRPr>
      </a:lvl1pPr>
      <a:lvl2pPr marL="456768" algn="l" defTabSz="913529" rtl="0" eaLnBrk="1" latinLnBrk="0" hangingPunct="1">
        <a:defRPr sz="1800" kern="1200">
          <a:solidFill>
            <a:schemeClr val="tx1"/>
          </a:solidFill>
          <a:latin typeface="+mn-lt"/>
          <a:ea typeface="+mn-ea"/>
          <a:cs typeface="+mn-cs"/>
        </a:defRPr>
      </a:lvl2pPr>
      <a:lvl3pPr marL="913529" algn="l" defTabSz="913529" rtl="0" eaLnBrk="1" latinLnBrk="0" hangingPunct="1">
        <a:defRPr sz="1800" kern="1200">
          <a:solidFill>
            <a:schemeClr val="tx1"/>
          </a:solidFill>
          <a:latin typeface="+mn-lt"/>
          <a:ea typeface="+mn-ea"/>
          <a:cs typeface="+mn-cs"/>
        </a:defRPr>
      </a:lvl3pPr>
      <a:lvl4pPr marL="1370292" algn="l" defTabSz="913529" rtl="0" eaLnBrk="1" latinLnBrk="0" hangingPunct="1">
        <a:defRPr sz="1800" kern="1200">
          <a:solidFill>
            <a:schemeClr val="tx1"/>
          </a:solidFill>
          <a:latin typeface="+mn-lt"/>
          <a:ea typeface="+mn-ea"/>
          <a:cs typeface="+mn-cs"/>
        </a:defRPr>
      </a:lvl4pPr>
      <a:lvl5pPr marL="1827056" algn="l" defTabSz="913529" rtl="0" eaLnBrk="1" latinLnBrk="0" hangingPunct="1">
        <a:defRPr sz="1800" kern="1200">
          <a:solidFill>
            <a:schemeClr val="tx1"/>
          </a:solidFill>
          <a:latin typeface="+mn-lt"/>
          <a:ea typeface="+mn-ea"/>
          <a:cs typeface="+mn-cs"/>
        </a:defRPr>
      </a:lvl5pPr>
      <a:lvl6pPr marL="2283821" algn="l" defTabSz="913529" rtl="0" eaLnBrk="1" latinLnBrk="0" hangingPunct="1">
        <a:defRPr sz="1800" kern="1200">
          <a:solidFill>
            <a:schemeClr val="tx1"/>
          </a:solidFill>
          <a:latin typeface="+mn-lt"/>
          <a:ea typeface="+mn-ea"/>
          <a:cs typeface="+mn-cs"/>
        </a:defRPr>
      </a:lvl6pPr>
      <a:lvl7pPr marL="2740585" algn="l" defTabSz="913529" rtl="0" eaLnBrk="1" latinLnBrk="0" hangingPunct="1">
        <a:defRPr sz="1800" kern="1200">
          <a:solidFill>
            <a:schemeClr val="tx1"/>
          </a:solidFill>
          <a:latin typeface="+mn-lt"/>
          <a:ea typeface="+mn-ea"/>
          <a:cs typeface="+mn-cs"/>
        </a:defRPr>
      </a:lvl7pPr>
      <a:lvl8pPr marL="3197349" algn="l" defTabSz="913529" rtl="0" eaLnBrk="1" latinLnBrk="0" hangingPunct="1">
        <a:defRPr sz="1800" kern="1200">
          <a:solidFill>
            <a:schemeClr val="tx1"/>
          </a:solidFill>
          <a:latin typeface="+mn-lt"/>
          <a:ea typeface="+mn-ea"/>
          <a:cs typeface="+mn-cs"/>
        </a:defRPr>
      </a:lvl8pPr>
      <a:lvl9pPr marL="3654113" algn="l" defTabSz="913529"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5616001" y="6534004"/>
            <a:ext cx="2808312" cy="144016"/>
          </a:xfrm>
          <a:prstGeom prst="rect">
            <a:avLst/>
          </a:prstGeom>
        </p:spPr>
        <p:txBody>
          <a:bodyPr vert="horz" lIns="0" tIns="0" rIns="0" bIns="0" rtlCol="0" anchor="t" anchorCtr="0"/>
          <a:lstStyle>
            <a:lvl1pPr algn="r" defTabSz="914012" fontAlgn="auto">
              <a:spcBef>
                <a:spcPts val="0"/>
              </a:spcBef>
              <a:spcAft>
                <a:spcPts val="0"/>
              </a:spcAft>
              <a:defRPr sz="500" b="1" cap="all" spc="340" baseline="0">
                <a:solidFill>
                  <a:schemeClr val="tx1">
                    <a:tint val="75000"/>
                  </a:schemeClr>
                </a:solidFill>
                <a:latin typeface="Arial" pitchFamily="34" charset="0"/>
                <a:cs typeface="Arial" pitchFamily="34" charset="0"/>
              </a:defRPr>
            </a:lvl1pPr>
          </a:lstStyle>
          <a:p>
            <a:endParaRPr lang="fr-BE" dirty="0">
              <a:solidFill>
                <a:srgbClr val="000000">
                  <a:tint val="75000"/>
                </a:srgbClr>
              </a:solidFill>
            </a:endParaRPr>
          </a:p>
        </p:txBody>
      </p:sp>
      <p:sp>
        <p:nvSpPr>
          <p:cNvPr id="2" name="Title Placeholder 1"/>
          <p:cNvSpPr>
            <a:spLocks noGrp="1"/>
          </p:cNvSpPr>
          <p:nvPr>
            <p:ph type="title"/>
          </p:nvPr>
        </p:nvSpPr>
        <p:spPr>
          <a:xfrm>
            <a:off x="540000" y="540004"/>
            <a:ext cx="8136456" cy="512736"/>
          </a:xfrm>
          <a:prstGeom prst="rect">
            <a:avLst/>
          </a:prstGeom>
        </p:spPr>
        <p:txBody>
          <a:bodyPr vert="horz" lIns="0" tIns="0" rIns="0" bIns="0" rtlCol="0" anchor="t" anchorCtr="0">
            <a:normAutofit/>
          </a:bodyPr>
          <a:lstStyle/>
          <a:p>
            <a:r>
              <a:rPr lang="en-US" smtClean="0"/>
              <a:t>Click to edit Master title style</a:t>
            </a:r>
            <a:endParaRPr lang="fr-BE" dirty="0"/>
          </a:p>
        </p:txBody>
      </p:sp>
      <p:sp>
        <p:nvSpPr>
          <p:cNvPr id="3" name="Text Placeholder 2"/>
          <p:cNvSpPr>
            <a:spLocks noGrp="1"/>
          </p:cNvSpPr>
          <p:nvPr>
            <p:ph type="body" idx="1"/>
          </p:nvPr>
        </p:nvSpPr>
        <p:spPr>
          <a:xfrm>
            <a:off x="540000" y="1600205"/>
            <a:ext cx="8229600" cy="4525963"/>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a:p>
        </p:txBody>
      </p:sp>
      <p:sp>
        <p:nvSpPr>
          <p:cNvPr id="6" name="Slide Number Placeholder 5"/>
          <p:cNvSpPr>
            <a:spLocks noGrp="1"/>
          </p:cNvSpPr>
          <p:nvPr>
            <p:ph type="sldNum" sz="quarter" idx="4"/>
          </p:nvPr>
        </p:nvSpPr>
        <p:spPr>
          <a:xfrm>
            <a:off x="8568000" y="6514925"/>
            <a:ext cx="481456" cy="226447"/>
          </a:xfrm>
          <a:prstGeom prst="rect">
            <a:avLst/>
          </a:prstGeom>
        </p:spPr>
        <p:txBody>
          <a:bodyPr vert="horz" lIns="0" tIns="0" rIns="0" bIns="0" rtlCol="0" anchor="t" anchorCtr="0"/>
          <a:lstStyle>
            <a:lvl1pPr algn="l" defTabSz="914012" fontAlgn="auto">
              <a:spcBef>
                <a:spcPts val="0"/>
              </a:spcBef>
              <a:spcAft>
                <a:spcPts val="0"/>
              </a:spcAft>
              <a:defRPr sz="700" b="1">
                <a:solidFill>
                  <a:srgbClr val="77787B"/>
                </a:solidFill>
                <a:latin typeface="Arial" pitchFamily="34" charset="0"/>
                <a:cs typeface="Arial" pitchFamily="34" charset="0"/>
              </a:defRPr>
            </a:lvl1pPr>
          </a:lstStyle>
          <a:p>
            <a:fld id="{D3D105AC-706C-4C9B-B833-875CD683D325}" type="slidenum">
              <a:rPr lang="fr-BE" smtClean="0"/>
              <a:pPr/>
              <a:t>‹#›</a:t>
            </a:fld>
            <a:endParaRPr lang="fr-BE" dirty="0"/>
          </a:p>
        </p:txBody>
      </p:sp>
    </p:spTree>
    <p:extLst>
      <p:ext uri="{BB962C8B-B14F-4D97-AF65-F5344CB8AC3E}">
        <p14:creationId xmlns:p14="http://schemas.microsoft.com/office/powerpoint/2010/main" val="1085372781"/>
      </p:ext>
    </p:extLst>
  </p:cSld>
  <p:clrMap bg1="lt1" tx1="dk1" bg2="lt2" tx2="dk2" accent1="accent1" accent2="accent2" accent3="accent3" accent4="accent4" accent5="accent5" accent6="accent6" hlink="hlink" folHlink="folHlink"/>
  <p:sldLayoutIdLst>
    <p:sldLayoutId id="2147487036" r:id="rId1"/>
    <p:sldLayoutId id="2147487037" r:id="rId2"/>
    <p:sldLayoutId id="2147487038" r:id="rId3"/>
    <p:sldLayoutId id="2147487039" r:id="rId4"/>
    <p:sldLayoutId id="2147487040" r:id="rId5"/>
    <p:sldLayoutId id="2147487041" r:id="rId6"/>
    <p:sldLayoutId id="2147487042" r:id="rId7"/>
    <p:sldLayoutId id="2147487043" r:id="rId8"/>
    <p:sldLayoutId id="2147487044" r:id="rId9"/>
    <p:sldLayoutId id="2147487045" r:id="rId10"/>
    <p:sldLayoutId id="2147487046" r:id="rId11"/>
    <p:sldLayoutId id="2147487047" r:id="rId12"/>
    <p:sldLayoutId id="2147487048" r:id="rId13"/>
  </p:sldLayoutIdLst>
  <p:timing>
    <p:tnLst>
      <p:par>
        <p:cTn id="1" dur="indefinite" restart="never" nodeType="tmRoot"/>
      </p:par>
    </p:tnLst>
  </p:timing>
  <p:hf hdr="0" ftr="0" dt="0"/>
  <p:txStyles>
    <p:titleStyle>
      <a:lvl1pPr algn="l" defTabSz="914012" rtl="0" eaLnBrk="1" latinLnBrk="0" hangingPunct="1">
        <a:spcBef>
          <a:spcPct val="0"/>
        </a:spcBef>
        <a:buNone/>
        <a:defRPr sz="3000" b="1" kern="1200">
          <a:solidFill>
            <a:srgbClr val="008898"/>
          </a:solidFill>
          <a:latin typeface="Arial" pitchFamily="34" charset="0"/>
          <a:ea typeface="+mj-ea"/>
          <a:cs typeface="Arial" pitchFamily="34" charset="0"/>
        </a:defRPr>
      </a:lvl1pPr>
    </p:titleStyle>
    <p:bodyStyle>
      <a:lvl1pPr marL="342754" indent="-342754" algn="l" defTabSz="914012" rtl="0" eaLnBrk="1" latinLnBrk="0" hangingPunct="1">
        <a:spcBef>
          <a:spcPct val="20000"/>
        </a:spcBef>
        <a:buClr>
          <a:srgbClr val="F5841F"/>
        </a:buClr>
        <a:buFont typeface="Wingdings 2" pitchFamily="18" charset="2"/>
        <a:buChar char=""/>
        <a:defRPr sz="2400" kern="1200">
          <a:solidFill>
            <a:srgbClr val="77787B"/>
          </a:solidFill>
          <a:latin typeface="Arial" pitchFamily="34" charset="0"/>
          <a:ea typeface="+mn-ea"/>
          <a:cs typeface="Arial" pitchFamily="34" charset="0"/>
        </a:defRPr>
      </a:lvl1pPr>
      <a:lvl2pPr marL="742636" indent="-285630" algn="l" defTabSz="914012" rtl="0" eaLnBrk="1" latinLnBrk="0" hangingPunct="1">
        <a:spcBef>
          <a:spcPct val="20000"/>
        </a:spcBef>
        <a:buClr>
          <a:srgbClr val="008898"/>
        </a:buClr>
        <a:buFont typeface="Wingdings 2" pitchFamily="18" charset="2"/>
        <a:buChar char=""/>
        <a:defRPr sz="2000" kern="1200">
          <a:solidFill>
            <a:srgbClr val="77787B"/>
          </a:solidFill>
          <a:latin typeface="Arial" pitchFamily="34" charset="0"/>
          <a:ea typeface="+mn-ea"/>
          <a:cs typeface="Arial" pitchFamily="34" charset="0"/>
        </a:defRPr>
      </a:lvl2pPr>
      <a:lvl3pPr marL="1142515" indent="-228502" algn="l" defTabSz="914012" rtl="0" eaLnBrk="1" latinLnBrk="0" hangingPunct="1">
        <a:spcBef>
          <a:spcPct val="20000"/>
        </a:spcBef>
        <a:buClr>
          <a:srgbClr val="9ACA3C"/>
        </a:buClr>
        <a:buFont typeface="Wingdings 2" pitchFamily="18" charset="2"/>
        <a:buChar char=""/>
        <a:defRPr sz="1800" kern="1200">
          <a:solidFill>
            <a:srgbClr val="77787B"/>
          </a:solidFill>
          <a:latin typeface="Arial" pitchFamily="34" charset="0"/>
          <a:ea typeface="+mn-ea"/>
          <a:cs typeface="Arial" pitchFamily="34" charset="0"/>
        </a:defRPr>
      </a:lvl3pPr>
      <a:lvl4pPr marL="1599521" indent="-228502" algn="l" defTabSz="914012" rtl="0" eaLnBrk="1" latinLnBrk="0" hangingPunct="1">
        <a:spcBef>
          <a:spcPct val="20000"/>
        </a:spcBef>
        <a:buClr>
          <a:srgbClr val="A40E67"/>
        </a:buClr>
        <a:buFont typeface="Wingdings 2" pitchFamily="18" charset="2"/>
        <a:buChar char=""/>
        <a:defRPr sz="1600" kern="1200">
          <a:solidFill>
            <a:srgbClr val="77787B"/>
          </a:solidFill>
          <a:latin typeface="Arial" pitchFamily="34" charset="0"/>
          <a:ea typeface="+mn-ea"/>
          <a:cs typeface="Arial" pitchFamily="34" charset="0"/>
        </a:defRPr>
      </a:lvl4pPr>
      <a:lvl5pPr marL="2056528" indent="-228502" algn="l" defTabSz="914012" rtl="0" eaLnBrk="1" latinLnBrk="0" hangingPunct="1">
        <a:spcBef>
          <a:spcPct val="20000"/>
        </a:spcBef>
        <a:buClr>
          <a:srgbClr val="DDB10A"/>
        </a:buClr>
        <a:buFont typeface="Wingdings 2" pitchFamily="18" charset="2"/>
        <a:buChar char=""/>
        <a:defRPr sz="1400" kern="1200">
          <a:solidFill>
            <a:srgbClr val="77787B"/>
          </a:solidFill>
          <a:latin typeface="Arial" pitchFamily="34" charset="0"/>
          <a:ea typeface="+mn-ea"/>
          <a:cs typeface="Arial" pitchFamily="34" charset="0"/>
        </a:defRPr>
      </a:lvl5pPr>
      <a:lvl6pPr marL="2513534" indent="-228502" algn="l" defTabSz="91401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540" indent="-228502" algn="l" defTabSz="91401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547" indent="-228502" algn="l" defTabSz="91401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552" indent="-228502" algn="l" defTabSz="91401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012" rtl="0" eaLnBrk="1" latinLnBrk="0" hangingPunct="1">
        <a:defRPr sz="1800" kern="1200">
          <a:solidFill>
            <a:schemeClr val="tx1"/>
          </a:solidFill>
          <a:latin typeface="+mn-lt"/>
          <a:ea typeface="+mn-ea"/>
          <a:cs typeface="+mn-cs"/>
        </a:defRPr>
      </a:lvl1pPr>
      <a:lvl2pPr marL="457008" algn="l" defTabSz="914012" rtl="0" eaLnBrk="1" latinLnBrk="0" hangingPunct="1">
        <a:defRPr sz="1800" kern="1200">
          <a:solidFill>
            <a:schemeClr val="tx1"/>
          </a:solidFill>
          <a:latin typeface="+mn-lt"/>
          <a:ea typeface="+mn-ea"/>
          <a:cs typeface="+mn-cs"/>
        </a:defRPr>
      </a:lvl2pPr>
      <a:lvl3pPr marL="914012" algn="l" defTabSz="914012" rtl="0" eaLnBrk="1" latinLnBrk="0" hangingPunct="1">
        <a:defRPr sz="1800" kern="1200">
          <a:solidFill>
            <a:schemeClr val="tx1"/>
          </a:solidFill>
          <a:latin typeface="+mn-lt"/>
          <a:ea typeface="+mn-ea"/>
          <a:cs typeface="+mn-cs"/>
        </a:defRPr>
      </a:lvl3pPr>
      <a:lvl4pPr marL="1371020" algn="l" defTabSz="914012" rtl="0" eaLnBrk="1" latinLnBrk="0" hangingPunct="1">
        <a:defRPr sz="1800" kern="1200">
          <a:solidFill>
            <a:schemeClr val="tx1"/>
          </a:solidFill>
          <a:latin typeface="+mn-lt"/>
          <a:ea typeface="+mn-ea"/>
          <a:cs typeface="+mn-cs"/>
        </a:defRPr>
      </a:lvl4pPr>
      <a:lvl5pPr marL="1828025" algn="l" defTabSz="914012" rtl="0" eaLnBrk="1" latinLnBrk="0" hangingPunct="1">
        <a:defRPr sz="1800" kern="1200">
          <a:solidFill>
            <a:schemeClr val="tx1"/>
          </a:solidFill>
          <a:latin typeface="+mn-lt"/>
          <a:ea typeface="+mn-ea"/>
          <a:cs typeface="+mn-cs"/>
        </a:defRPr>
      </a:lvl5pPr>
      <a:lvl6pPr marL="2285032" algn="l" defTabSz="914012" rtl="0" eaLnBrk="1" latinLnBrk="0" hangingPunct="1">
        <a:defRPr sz="1800" kern="1200">
          <a:solidFill>
            <a:schemeClr val="tx1"/>
          </a:solidFill>
          <a:latin typeface="+mn-lt"/>
          <a:ea typeface="+mn-ea"/>
          <a:cs typeface="+mn-cs"/>
        </a:defRPr>
      </a:lvl6pPr>
      <a:lvl7pPr marL="2742037" algn="l" defTabSz="914012" rtl="0" eaLnBrk="1" latinLnBrk="0" hangingPunct="1">
        <a:defRPr sz="1800" kern="1200">
          <a:solidFill>
            <a:schemeClr val="tx1"/>
          </a:solidFill>
          <a:latin typeface="+mn-lt"/>
          <a:ea typeface="+mn-ea"/>
          <a:cs typeface="+mn-cs"/>
        </a:defRPr>
      </a:lvl7pPr>
      <a:lvl8pPr marL="3199044" algn="l" defTabSz="914012" rtl="0" eaLnBrk="1" latinLnBrk="0" hangingPunct="1">
        <a:defRPr sz="1800" kern="1200">
          <a:solidFill>
            <a:schemeClr val="tx1"/>
          </a:solidFill>
          <a:latin typeface="+mn-lt"/>
          <a:ea typeface="+mn-ea"/>
          <a:cs typeface="+mn-cs"/>
        </a:defRPr>
      </a:lvl8pPr>
      <a:lvl9pPr marL="3656050" algn="l" defTabSz="91401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mailto:SRAconsultation@efpia.eu" TargetMode="External"/><Relationship Id="rId2" Type="http://schemas.openxmlformats.org/officeDocument/2006/relationships/hyperlink" Target="http://efpia.eu/documents/48/63/SRA-PUBLIC-CONSULTATION" TargetMode="Externa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hyperlink" Target="mailto:magda.chlebus@efpia.eu" TargetMode="Externa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hyperlink" Target="http://www.forbes.com/sites/matthewherper/" TargetMode="External"/><Relationship Id="rId2" Type="http://schemas.openxmlformats.org/officeDocument/2006/relationships/hyperlink" Target="http://www.innovation.org/"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4"/>
          <p:cNvSpPr>
            <a:spLocks noGrp="1"/>
          </p:cNvSpPr>
          <p:nvPr>
            <p:ph type="ctrTitle"/>
          </p:nvPr>
        </p:nvSpPr>
        <p:spPr>
          <a:xfrm>
            <a:off x="3600450" y="1412776"/>
            <a:ext cx="5543550" cy="2952328"/>
          </a:xfrm>
        </p:spPr>
        <p:txBody>
          <a:bodyPr>
            <a:noAutofit/>
          </a:bodyPr>
          <a:lstStyle/>
          <a:p>
            <a:pPr>
              <a:defRPr/>
            </a:pPr>
            <a:r>
              <a:rPr lang="en-GB" sz="3600" dirty="0" smtClean="0"/>
              <a:t>From IMI to IMI2</a:t>
            </a:r>
            <a:br>
              <a:rPr lang="en-GB" sz="3600" dirty="0" smtClean="0"/>
            </a:br>
            <a:r>
              <a:rPr lang="en-GB" sz="3600" dirty="0"/>
              <a:t/>
            </a:r>
            <a:br>
              <a:rPr lang="en-GB" sz="3600" dirty="0"/>
            </a:br>
            <a:r>
              <a:rPr lang="en-GB" sz="2800" dirty="0" smtClean="0">
                <a:latin typeface="+mj-lt"/>
              </a:rPr>
              <a:t>The </a:t>
            </a:r>
            <a:r>
              <a:rPr lang="en-GB" sz="2800" dirty="0">
                <a:latin typeface="+mj-lt"/>
              </a:rPr>
              <a:t>right prevention and treatment, to the right patient</a:t>
            </a:r>
            <a:r>
              <a:rPr lang="en-GB" sz="2800" dirty="0" smtClean="0">
                <a:latin typeface="+mj-lt"/>
              </a:rPr>
              <a:t>,</a:t>
            </a:r>
            <a:br>
              <a:rPr lang="en-GB" sz="2800" dirty="0" smtClean="0">
                <a:latin typeface="+mj-lt"/>
              </a:rPr>
            </a:br>
            <a:r>
              <a:rPr lang="en-GB" sz="2800" dirty="0" smtClean="0">
                <a:latin typeface="+mj-lt"/>
              </a:rPr>
              <a:t>at </a:t>
            </a:r>
            <a:r>
              <a:rPr lang="en-GB" sz="2800" dirty="0">
                <a:latin typeface="+mj-lt"/>
              </a:rPr>
              <a:t>the right </a:t>
            </a:r>
            <a:r>
              <a:rPr lang="en-GB" sz="2800" dirty="0" smtClean="0">
                <a:latin typeface="+mj-lt"/>
              </a:rPr>
              <a:t>time</a:t>
            </a:r>
            <a:r>
              <a:rPr lang="en-GB" sz="3200" dirty="0" smtClean="0">
                <a:latin typeface="+mj-lt"/>
              </a:rPr>
              <a:t/>
            </a:r>
            <a:br>
              <a:rPr lang="en-GB" sz="3200" dirty="0" smtClean="0">
                <a:latin typeface="+mj-lt"/>
              </a:rPr>
            </a:br>
            <a:r>
              <a:rPr lang="en-GB" sz="2800" dirty="0">
                <a:latin typeface="+mj-lt"/>
              </a:rPr>
              <a:t/>
            </a:r>
            <a:br>
              <a:rPr lang="en-GB" sz="2800" dirty="0">
                <a:latin typeface="+mj-lt"/>
              </a:rPr>
            </a:br>
            <a:r>
              <a:rPr lang="en-GB" sz="2000" b="0" dirty="0" smtClean="0">
                <a:latin typeface="+mj-lt"/>
              </a:rPr>
              <a:t>Magda Chlebus, Director Science Policy</a:t>
            </a:r>
            <a:r>
              <a:rPr lang="de-AT" sz="2000" b="0" dirty="0" smtClean="0"/>
              <a:t>, EFPIA</a:t>
            </a:r>
            <a:br>
              <a:rPr lang="de-AT" sz="2000" b="0" dirty="0" smtClean="0"/>
            </a:br>
            <a:r>
              <a:rPr lang="de-AT" sz="2000" b="0" dirty="0" smtClean="0"/>
              <a:t>IMI Info Day</a:t>
            </a:r>
            <a:r>
              <a:rPr lang="de-AT" sz="2000" b="0" dirty="0"/>
              <a:t> </a:t>
            </a:r>
            <a:r>
              <a:rPr lang="de-AT" sz="2000" b="0" dirty="0" smtClean="0"/>
              <a:t>– </a:t>
            </a:r>
            <a:r>
              <a:rPr lang="de-AT" sz="2000" b="0" dirty="0" smtClean="0"/>
              <a:t>Zagreb, 7 February 2014</a:t>
            </a:r>
            <a:r>
              <a:rPr lang="de-AT" sz="2000" b="0" dirty="0"/>
              <a:t/>
            </a:r>
            <a:br>
              <a:rPr lang="de-AT" sz="2000" b="0" dirty="0"/>
            </a:br>
            <a:endParaRPr lang="en-GB" sz="2400" b="0" dirty="0">
              <a:latin typeface="+mj-lt"/>
            </a:endParaRPr>
          </a:p>
        </p:txBody>
      </p:sp>
      <p:pic>
        <p:nvPicPr>
          <p:cNvPr id="5" name="Picture 4" descr="logo_no_tagline_rgb_72.png"/>
          <p:cNvPicPr>
            <a:picLocks noChangeAspect="1"/>
          </p:cNvPicPr>
          <p:nvPr/>
        </p:nvPicPr>
        <p:blipFill>
          <a:blip r:embed="rId3" cstate="print"/>
          <a:stretch>
            <a:fillRect/>
          </a:stretch>
        </p:blipFill>
        <p:spPr>
          <a:xfrm>
            <a:off x="7886703" y="6453350"/>
            <a:ext cx="1653849" cy="506735"/>
          </a:xfrm>
          <a:prstGeom prst="rect">
            <a:avLst/>
          </a:prstGeom>
        </p:spPr>
      </p:pic>
    </p:spTree>
    <p:extLst>
      <p:ext uri="{BB962C8B-B14F-4D97-AF65-F5344CB8AC3E}">
        <p14:creationId xmlns:p14="http://schemas.microsoft.com/office/powerpoint/2010/main" val="27466014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mn-lt"/>
              </a:rPr>
              <a:t>Strategic Research Agenda – public consultation </a:t>
            </a:r>
            <a:endParaRPr lang="en-US" b="1" dirty="0">
              <a:latin typeface="+mn-lt"/>
            </a:endParaRPr>
          </a:p>
        </p:txBody>
      </p:sp>
      <p:sp>
        <p:nvSpPr>
          <p:cNvPr id="3" name="Content Placeholder 2"/>
          <p:cNvSpPr>
            <a:spLocks noGrp="1"/>
          </p:cNvSpPr>
          <p:nvPr>
            <p:ph idx="1"/>
          </p:nvPr>
        </p:nvSpPr>
        <p:spPr/>
        <p:txBody>
          <a:bodyPr>
            <a:normAutofit lnSpcReduction="10000"/>
          </a:bodyPr>
          <a:lstStyle/>
          <a:p>
            <a:pPr marL="0" indent="0">
              <a:buNone/>
            </a:pPr>
            <a:r>
              <a:rPr lang="en-US" sz="2800" dirty="0"/>
              <a:t>Preliminary draft open for comments from June 2012 to June 2013 – more than 70 contributions received in two rounds </a:t>
            </a:r>
          </a:p>
          <a:p>
            <a:pPr marL="0" indent="0">
              <a:buNone/>
            </a:pPr>
            <a:endParaRPr lang="en-US" sz="2800" dirty="0"/>
          </a:p>
          <a:p>
            <a:pPr marL="0" indent="0">
              <a:buNone/>
            </a:pPr>
            <a:r>
              <a:rPr lang="en-US" sz="2800" dirty="0" smtClean="0"/>
              <a:t>Invitation </a:t>
            </a:r>
            <a:r>
              <a:rPr lang="en-US" sz="2800" dirty="0"/>
              <a:t>to submit proposals for projects which are in line with the obejctives and can help achieving our goal: </a:t>
            </a:r>
            <a:endParaRPr lang="en-US" sz="2800" dirty="0" smtClean="0"/>
          </a:p>
          <a:p>
            <a:pPr marL="0" indent="0">
              <a:buNone/>
            </a:pPr>
            <a:endParaRPr lang="en-US" sz="2800" dirty="0">
              <a:hlinkClick r:id="rId2"/>
            </a:endParaRPr>
          </a:p>
          <a:p>
            <a:pPr marL="0" indent="0" algn="ctr">
              <a:buNone/>
            </a:pPr>
            <a:r>
              <a:rPr lang="en-US" sz="2000" dirty="0">
                <a:hlinkClick r:id="rId2"/>
              </a:rPr>
              <a:t>http://efpia.eu/documents/48/63/SRA-PUBLIC-</a:t>
            </a:r>
            <a:r>
              <a:rPr lang="en-US" sz="2000" dirty="0" smtClean="0">
                <a:hlinkClick r:id="rId2"/>
              </a:rPr>
              <a:t>CONSULTATION</a:t>
            </a:r>
            <a:endParaRPr lang="en-US" sz="2000" dirty="0" smtClean="0"/>
          </a:p>
          <a:p>
            <a:pPr marL="0" indent="0" algn="ctr">
              <a:buNone/>
            </a:pPr>
            <a:endParaRPr lang="en-US" sz="2000" dirty="0"/>
          </a:p>
          <a:p>
            <a:pPr marL="0" indent="0" algn="ctr">
              <a:buNone/>
            </a:pPr>
            <a:r>
              <a:rPr lang="en-US" sz="2000" dirty="0" smtClean="0">
                <a:hlinkClick r:id="rId3"/>
              </a:rPr>
              <a:t>SRAconsultation@efpia.eu</a:t>
            </a:r>
            <a:r>
              <a:rPr lang="en-US" sz="2000" dirty="0" smtClean="0"/>
              <a:t> </a:t>
            </a:r>
            <a:endParaRPr lang="en-US" sz="2000" dirty="0"/>
          </a:p>
          <a:p>
            <a:pPr marL="0" indent="0" algn="ctr">
              <a:buNone/>
            </a:pPr>
            <a:endParaRPr lang="en-US" dirty="0"/>
          </a:p>
        </p:txBody>
      </p:sp>
    </p:spTree>
    <p:extLst>
      <p:ext uri="{BB962C8B-B14F-4D97-AF65-F5344CB8AC3E}">
        <p14:creationId xmlns:p14="http://schemas.microsoft.com/office/powerpoint/2010/main" val="35009646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p:txBody>
          <a:bodyPr/>
          <a:lstStyle/>
          <a:p>
            <a:r>
              <a:rPr lang="en-US">
                <a:latin typeface="Arial" charset="0"/>
                <a:ea typeface="MS PGothic" charset="0"/>
                <a:cs typeface="Arial" charset="0"/>
              </a:rPr>
              <a:t>Success will be driven by </a:t>
            </a:r>
          </a:p>
        </p:txBody>
      </p:sp>
      <p:sp>
        <p:nvSpPr>
          <p:cNvPr id="95235" name="Content Placeholder 2"/>
          <p:cNvSpPr>
            <a:spLocks noGrp="1"/>
          </p:cNvSpPr>
          <p:nvPr>
            <p:ph idx="1"/>
          </p:nvPr>
        </p:nvSpPr>
        <p:spPr>
          <a:xfrm>
            <a:off x="539750" y="1196975"/>
            <a:ext cx="8229600" cy="4525963"/>
          </a:xfrm>
        </p:spPr>
        <p:txBody>
          <a:bodyPr/>
          <a:lstStyle/>
          <a:p>
            <a:pPr marL="0" indent="0">
              <a:buFont typeface="Wingdings 2" charset="0"/>
              <a:buNone/>
            </a:pPr>
            <a:endParaRPr lang="en-US">
              <a:latin typeface="Arial" charset="0"/>
              <a:ea typeface="MS PGothic" charset="0"/>
              <a:cs typeface="Arial" charset="0"/>
            </a:endParaRPr>
          </a:p>
          <a:p>
            <a:pPr lvl="1"/>
            <a:r>
              <a:rPr lang="en-US">
                <a:latin typeface="Arial" charset="0"/>
                <a:cs typeface="Arial" charset="0"/>
              </a:rPr>
              <a:t>Focusing on the challenges of the future</a:t>
            </a:r>
          </a:p>
          <a:p>
            <a:pPr lvl="1"/>
            <a:endParaRPr lang="en-US">
              <a:latin typeface="Arial" charset="0"/>
              <a:cs typeface="Arial" charset="0"/>
            </a:endParaRPr>
          </a:p>
          <a:p>
            <a:pPr lvl="1"/>
            <a:r>
              <a:rPr lang="en-US">
                <a:latin typeface="Arial" charset="0"/>
                <a:cs typeface="Arial" charset="0"/>
              </a:rPr>
              <a:t>Leveraging the value added for working together, including Public private collaborations across sectors, build an effective research ecosystem, effectively use resources and expertise, pre-competitive and competitive research, risk sharing</a:t>
            </a:r>
          </a:p>
          <a:p>
            <a:pPr lvl="1">
              <a:buFont typeface="Wingdings 2" charset="0"/>
              <a:buNone/>
            </a:pPr>
            <a:endParaRPr lang="en-US">
              <a:latin typeface="Arial" charset="0"/>
              <a:cs typeface="Arial" charset="0"/>
            </a:endParaRPr>
          </a:p>
          <a:p>
            <a:pPr lvl="1"/>
            <a:r>
              <a:rPr lang="en-US">
                <a:latin typeface="Arial" charset="0"/>
                <a:cs typeface="Arial" charset="0"/>
              </a:rPr>
              <a:t>Focussing on strategic, game changing, think big – around broader therapeutic areas (not indications) </a:t>
            </a:r>
          </a:p>
          <a:p>
            <a:pPr lvl="1"/>
            <a:endParaRPr lang="en-US">
              <a:latin typeface="Arial" charset="0"/>
              <a:cs typeface="Arial" charset="0"/>
            </a:endParaRPr>
          </a:p>
          <a:p>
            <a:pPr lvl="1"/>
            <a:endParaRPr lang="en-US">
              <a:latin typeface="Arial" charset="0"/>
              <a:cs typeface="Arial" charset="0"/>
            </a:endParaRPr>
          </a:p>
          <a:p>
            <a:pPr marL="0" indent="0"/>
            <a:endParaRPr lang="en-US">
              <a:latin typeface="Arial" charset="0"/>
              <a:ea typeface="MS PGothic" charset="0"/>
              <a:cs typeface="Arial" charset="0"/>
            </a:endParaRPr>
          </a:p>
        </p:txBody>
      </p:sp>
      <p:sp>
        <p:nvSpPr>
          <p:cNvPr id="9523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47E20D5D-7067-8A47-B29F-85A643F418BA}" type="slidenum">
              <a:rPr lang="fr-BE">
                <a:solidFill>
                  <a:srgbClr val="77787B"/>
                </a:solidFill>
                <a:cs typeface="Arial" charset="0"/>
              </a:rPr>
              <a:pPr eaLnBrk="1" hangingPunct="1"/>
              <a:t>11</a:t>
            </a:fld>
            <a:endParaRPr lang="fr-BE">
              <a:solidFill>
                <a:srgbClr val="77787B"/>
              </a:solidFill>
              <a:cs typeface="Arial" charset="0"/>
            </a:endParaRPr>
          </a:p>
        </p:txBody>
      </p:sp>
    </p:spTree>
    <p:extLst>
      <p:ext uri="{BB962C8B-B14F-4D97-AF65-F5344CB8AC3E}">
        <p14:creationId xmlns:p14="http://schemas.microsoft.com/office/powerpoint/2010/main" val="13788967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defRPr/>
            </a:pPr>
            <a:r>
              <a:rPr lang="en-US" dirty="0" smtClean="0"/>
              <a:t>Right prevention and treatment, for the right patient, at the right time …</a:t>
            </a:r>
            <a:endParaRPr lang="en-US" dirty="0"/>
          </a:p>
        </p:txBody>
      </p:sp>
      <p:pic>
        <p:nvPicPr>
          <p:cNvPr id="19459" name="Content Placeholder 6" descr="Screen Shot 2013-09-23 at 14.24.44.png"/>
          <p:cNvPicPr>
            <a:picLocks noGrp="1" noChangeAspect="1"/>
          </p:cNvPicPr>
          <p:nvPr>
            <p:ph idx="1"/>
          </p:nvPr>
        </p:nvPicPr>
        <p:blipFill>
          <a:blip r:embed="rId2" cstate="print"/>
          <a:srcRect t="8829" b="8829"/>
          <a:stretch>
            <a:fillRect/>
          </a:stretch>
        </p:blipFill>
        <p:spPr>
          <a:xfrm>
            <a:off x="827584" y="2070213"/>
            <a:ext cx="5283200" cy="2906713"/>
          </a:xfrm>
        </p:spPr>
      </p:pic>
      <p:pic>
        <p:nvPicPr>
          <p:cNvPr id="19460" name="Picture 7" descr="Untitled.png"/>
          <p:cNvPicPr>
            <a:picLocks noChangeAspect="1"/>
          </p:cNvPicPr>
          <p:nvPr/>
        </p:nvPicPr>
        <p:blipFill>
          <a:blip r:embed="rId3" cstate="print"/>
          <a:srcRect/>
          <a:stretch>
            <a:fillRect/>
          </a:stretch>
        </p:blipFill>
        <p:spPr bwMode="auto">
          <a:xfrm>
            <a:off x="2573834" y="3700571"/>
            <a:ext cx="5997575" cy="3173412"/>
          </a:xfrm>
          <a:prstGeom prst="rect">
            <a:avLst/>
          </a:prstGeom>
          <a:noFill/>
          <a:ln w="9525">
            <a:noFill/>
            <a:miter lim="800000"/>
            <a:headEnd/>
            <a:tailEnd/>
          </a:ln>
        </p:spPr>
      </p:pic>
    </p:spTree>
    <p:extLst>
      <p:ext uri="{BB962C8B-B14F-4D97-AF65-F5344CB8AC3E}">
        <p14:creationId xmlns:p14="http://schemas.microsoft.com/office/powerpoint/2010/main" val="16057604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endParaRPr lang="en-US" dirty="0"/>
          </a:p>
        </p:txBody>
      </p:sp>
      <p:sp>
        <p:nvSpPr>
          <p:cNvPr id="3" name="Content Placeholder 2"/>
          <p:cNvSpPr>
            <a:spLocks noGrp="1"/>
          </p:cNvSpPr>
          <p:nvPr>
            <p:ph idx="1"/>
          </p:nvPr>
        </p:nvSpPr>
        <p:spPr/>
        <p:txBody>
          <a:bodyPr>
            <a:normAutofit lnSpcReduction="10000"/>
          </a:bodyPr>
          <a:lstStyle/>
          <a:p>
            <a:r>
              <a:rPr lang="en-US" dirty="0" smtClean="0"/>
              <a:t>Is there anything missing in the vision of the Strategic Research Agenda?</a:t>
            </a:r>
          </a:p>
          <a:p>
            <a:endParaRPr lang="en-US" dirty="0"/>
          </a:p>
          <a:p>
            <a:r>
              <a:rPr lang="en-US" dirty="0" smtClean="0"/>
              <a:t>What </a:t>
            </a:r>
            <a:r>
              <a:rPr lang="en-US" dirty="0" err="1" smtClean="0"/>
              <a:t>programmes</a:t>
            </a:r>
            <a:r>
              <a:rPr lang="en-US" dirty="0" smtClean="0"/>
              <a:t>/projects would contribute to </a:t>
            </a:r>
            <a:r>
              <a:rPr lang="en-US" dirty="0" err="1" smtClean="0"/>
              <a:t>realising</a:t>
            </a:r>
            <a:r>
              <a:rPr lang="en-US" dirty="0" smtClean="0"/>
              <a:t> the SRA vision? </a:t>
            </a:r>
          </a:p>
          <a:p>
            <a:endParaRPr lang="en-US" dirty="0"/>
          </a:p>
          <a:p>
            <a:r>
              <a:rPr lang="en-US" dirty="0" smtClean="0"/>
              <a:t>What are the </a:t>
            </a:r>
            <a:r>
              <a:rPr lang="en-US" dirty="0" err="1" smtClean="0"/>
              <a:t>strenghts</a:t>
            </a:r>
            <a:r>
              <a:rPr lang="en-US" dirty="0" smtClean="0"/>
              <a:t> of Polish R&amp;D ecosystem in light of the SRA? </a:t>
            </a:r>
          </a:p>
          <a:p>
            <a:endParaRPr lang="en-US" dirty="0"/>
          </a:p>
          <a:p>
            <a:r>
              <a:rPr lang="en-US" dirty="0" smtClean="0"/>
              <a:t>The right information, to the right players, at the right time: dissemination/sources of information to enhance participation </a:t>
            </a:r>
            <a:endParaRPr lang="en-US" dirty="0"/>
          </a:p>
        </p:txBody>
      </p:sp>
      <p:sp>
        <p:nvSpPr>
          <p:cNvPr id="4" name="Slide Number Placeholder 3"/>
          <p:cNvSpPr>
            <a:spLocks noGrp="1"/>
          </p:cNvSpPr>
          <p:nvPr>
            <p:ph type="sldNum" sz="quarter" idx="12"/>
          </p:nvPr>
        </p:nvSpPr>
        <p:spPr/>
        <p:txBody>
          <a:bodyPr/>
          <a:lstStyle/>
          <a:p>
            <a:fld id="{D3D105AC-706C-4C9B-B833-875CD683D325}" type="slidenum">
              <a:rPr lang="fr-BE" smtClean="0"/>
              <a:pPr/>
              <a:t>13</a:t>
            </a:fld>
            <a:endParaRPr lang="fr-BE"/>
          </a:p>
        </p:txBody>
      </p:sp>
    </p:spTree>
    <p:extLst>
      <p:ext uri="{BB962C8B-B14F-4D97-AF65-F5344CB8AC3E}">
        <p14:creationId xmlns:p14="http://schemas.microsoft.com/office/powerpoint/2010/main" val="3803236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2000" b="0" dirty="0" smtClean="0"/>
              <a:t>Magda Chlebus</a:t>
            </a:r>
            <a:br>
              <a:rPr lang="en-US" sz="2000" b="0" dirty="0" smtClean="0"/>
            </a:br>
            <a:r>
              <a:rPr lang="en-US" sz="2000" b="0" dirty="0" smtClean="0"/>
              <a:t>Director Science Policy</a:t>
            </a:r>
            <a:br>
              <a:rPr lang="en-US" sz="2000" b="0" dirty="0" smtClean="0"/>
            </a:br>
            <a:r>
              <a:rPr lang="en-US" sz="2000" b="0" dirty="0" smtClean="0">
                <a:hlinkClick r:id="rId2"/>
              </a:rPr>
              <a:t>magda.chlebus@efpia.eu</a:t>
            </a:r>
            <a:r>
              <a:rPr lang="en-US" sz="2000" b="0" dirty="0" smtClean="0"/>
              <a:t> </a:t>
            </a:r>
            <a:br>
              <a:rPr lang="en-US" sz="2000" b="0" dirty="0" smtClean="0"/>
            </a:br>
            <a:r>
              <a:rPr lang="en-US" sz="2000" b="0" dirty="0" err="1" smtClean="0"/>
              <a:t>www.efpia.eu</a:t>
            </a:r>
            <a:r>
              <a:rPr lang="en-US" sz="2000" b="0" dirty="0" smtClean="0"/>
              <a:t/>
            </a:r>
            <a:br>
              <a:rPr lang="en-US" sz="2000" b="0" dirty="0" smtClean="0"/>
            </a:br>
            <a:r>
              <a:rPr lang="en-US" sz="2000" b="0" dirty="0" smtClean="0"/>
              <a:t>Twitter: @</a:t>
            </a:r>
            <a:r>
              <a:rPr lang="en-US" sz="2000" b="0" dirty="0" err="1" smtClean="0"/>
              <a:t>MagdaEFPIA</a:t>
            </a:r>
            <a:r>
              <a:rPr lang="en-US" sz="2000" b="0" dirty="0" smtClean="0"/>
              <a:t> </a:t>
            </a:r>
            <a:endParaRPr lang="en-US" sz="2000" b="0" dirty="0"/>
          </a:p>
        </p:txBody>
      </p:sp>
    </p:spTree>
    <p:extLst>
      <p:ext uri="{BB962C8B-B14F-4D97-AF65-F5344CB8AC3E}">
        <p14:creationId xmlns:p14="http://schemas.microsoft.com/office/powerpoint/2010/main" val="2930677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3D105AC-706C-4C9B-B833-875CD683D325}" type="slidenum">
              <a:rPr lang="fr-BE" smtClean="0"/>
              <a:pPr/>
              <a:t>2</a:t>
            </a:fld>
            <a:endParaRPr lang="fr-BE"/>
          </a:p>
        </p:txBody>
      </p:sp>
      <p:grpSp>
        <p:nvGrpSpPr>
          <p:cNvPr id="69" name="Group 68"/>
          <p:cNvGrpSpPr/>
          <p:nvPr/>
        </p:nvGrpSpPr>
        <p:grpSpPr>
          <a:xfrm>
            <a:off x="181044" y="1490018"/>
            <a:ext cx="8825172" cy="4729754"/>
            <a:chOff x="177415" y="1649534"/>
            <a:chExt cx="8648975" cy="4635597"/>
          </a:xfrm>
        </p:grpSpPr>
        <p:grpSp>
          <p:nvGrpSpPr>
            <p:cNvPr id="60" name="Group 59"/>
            <p:cNvGrpSpPr/>
            <p:nvPr/>
          </p:nvGrpSpPr>
          <p:grpSpPr>
            <a:xfrm>
              <a:off x="194950" y="1649534"/>
              <a:ext cx="8631440" cy="3907618"/>
              <a:chOff x="194950" y="1895198"/>
              <a:chExt cx="8631440" cy="3907618"/>
            </a:xfrm>
          </p:grpSpPr>
          <p:sp>
            <p:nvSpPr>
              <p:cNvPr id="54" name="Rectangle 53"/>
              <p:cNvSpPr/>
              <p:nvPr/>
            </p:nvSpPr>
            <p:spPr>
              <a:xfrm>
                <a:off x="6928059" y="2126717"/>
                <a:ext cx="552319" cy="3655687"/>
              </a:xfrm>
              <a:prstGeom prst="rect">
                <a:avLst/>
              </a:prstGeom>
              <a:solidFill>
                <a:schemeClr val="tx2">
                  <a:lumMod val="60000"/>
                  <a:lumOff val="40000"/>
                  <a:alpha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lIns="91430" tIns="45715" rIns="91430" bIns="45715" rtlCol="0" anchor="ctr"/>
              <a:lstStyle/>
              <a:p>
                <a:pPr algn="ctr"/>
                <a:r>
                  <a:rPr lang="en-US" sz="1400" b="1" dirty="0">
                    <a:solidFill>
                      <a:schemeClr val="tx1"/>
                    </a:solidFill>
                  </a:rPr>
                  <a:t>Negotiation for Reimbursement </a:t>
                </a:r>
              </a:p>
              <a:p>
                <a:pPr algn="ctr"/>
                <a:r>
                  <a:rPr lang="en-US" sz="1400" b="1" dirty="0">
                    <a:solidFill>
                      <a:schemeClr val="tx1"/>
                    </a:solidFill>
                  </a:rPr>
                  <a:t>27 member States</a:t>
                </a:r>
              </a:p>
            </p:txBody>
          </p:sp>
          <p:sp>
            <p:nvSpPr>
              <p:cNvPr id="23" name="Rectangle 22"/>
              <p:cNvSpPr/>
              <p:nvPr/>
            </p:nvSpPr>
            <p:spPr>
              <a:xfrm>
                <a:off x="3669800" y="2129109"/>
                <a:ext cx="836299" cy="3611747"/>
              </a:xfrm>
              <a:prstGeom prst="rect">
                <a:avLst/>
              </a:prstGeom>
              <a:solidFill>
                <a:schemeClr val="tx2">
                  <a:lumMod val="75000"/>
                  <a:alpha val="5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a:p>
            </p:txBody>
          </p:sp>
          <p:sp>
            <p:nvSpPr>
              <p:cNvPr id="24" name="Rectangle 23"/>
              <p:cNvSpPr/>
              <p:nvPr/>
            </p:nvSpPr>
            <p:spPr>
              <a:xfrm>
                <a:off x="4502232" y="2126718"/>
                <a:ext cx="919945" cy="3655687"/>
              </a:xfrm>
              <a:prstGeom prst="rect">
                <a:avLst/>
              </a:prstGeom>
              <a:solidFill>
                <a:schemeClr val="tx2">
                  <a:lumMod val="75000"/>
                  <a:alpha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a:p>
            </p:txBody>
          </p:sp>
          <p:sp>
            <p:nvSpPr>
              <p:cNvPr id="25" name="Rectangle 24"/>
              <p:cNvSpPr/>
              <p:nvPr/>
            </p:nvSpPr>
            <p:spPr>
              <a:xfrm>
                <a:off x="5694220" y="2125607"/>
                <a:ext cx="432382" cy="3658368"/>
              </a:xfrm>
              <a:prstGeom prst="rect">
                <a:avLst/>
              </a:prstGeom>
              <a:solidFill>
                <a:schemeClr val="tx2">
                  <a:lumMod val="60000"/>
                  <a:lumOff val="40000"/>
                  <a:alpha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lIns="91430" tIns="45715" rIns="91430" bIns="45715" rtlCol="0" anchor="ctr"/>
              <a:lstStyle/>
              <a:p>
                <a:pPr algn="ctr"/>
                <a:r>
                  <a:rPr lang="en-US" sz="1400" b="1" dirty="0">
                    <a:solidFill>
                      <a:schemeClr val="tx1"/>
                    </a:solidFill>
                  </a:rPr>
                  <a:t>EMA Filing</a:t>
                </a:r>
              </a:p>
            </p:txBody>
          </p:sp>
          <p:sp>
            <p:nvSpPr>
              <p:cNvPr id="21" name="Rectangle 20"/>
              <p:cNvSpPr/>
              <p:nvPr/>
            </p:nvSpPr>
            <p:spPr>
              <a:xfrm>
                <a:off x="2868898" y="2128287"/>
                <a:ext cx="799513" cy="3655687"/>
              </a:xfrm>
              <a:prstGeom prst="rect">
                <a:avLst/>
              </a:prstGeom>
              <a:solidFill>
                <a:schemeClr val="tx2">
                  <a:lumMod val="75000"/>
                  <a:alpha val="7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a:p>
            </p:txBody>
          </p:sp>
          <p:sp>
            <p:nvSpPr>
              <p:cNvPr id="11" name="TextBox 10"/>
              <p:cNvSpPr txBox="1"/>
              <p:nvPr/>
            </p:nvSpPr>
            <p:spPr>
              <a:xfrm rot="16200000">
                <a:off x="-1495652" y="3585800"/>
                <a:ext cx="3904413" cy="523210"/>
              </a:xfrm>
              <a:prstGeom prst="rect">
                <a:avLst/>
              </a:prstGeom>
              <a:solidFill>
                <a:srgbClr val="002960"/>
              </a:solidFill>
              <a:ln w="25400">
                <a:solidFill>
                  <a:srgbClr val="000000"/>
                </a:solidFill>
              </a:ln>
            </p:spPr>
            <p:txBody>
              <a:bodyPr wrap="square" lIns="91430" tIns="45715" rIns="91430" bIns="45715" rtlCol="0">
                <a:spAutoFit/>
              </a:bodyPr>
              <a:lstStyle/>
              <a:p>
                <a:pPr algn="ctr"/>
                <a:r>
                  <a:rPr lang="en-US" sz="1400" b="1" dirty="0">
                    <a:solidFill>
                      <a:schemeClr val="bg1"/>
                    </a:solidFill>
                  </a:rPr>
                  <a:t>Pre-Clinical Research</a:t>
                </a:r>
              </a:p>
              <a:p>
                <a:pPr algn="ctr"/>
                <a:r>
                  <a:rPr lang="en-US" sz="1400" b="1" dirty="0">
                    <a:solidFill>
                      <a:schemeClr val="bg1"/>
                    </a:solidFill>
                  </a:rPr>
                  <a:t>Closed &amp; Open Innovation</a:t>
                </a:r>
              </a:p>
            </p:txBody>
          </p:sp>
          <p:sp>
            <p:nvSpPr>
              <p:cNvPr id="14" name="Rectangle 13"/>
              <p:cNvSpPr/>
              <p:nvPr/>
            </p:nvSpPr>
            <p:spPr>
              <a:xfrm>
                <a:off x="722604" y="2101754"/>
                <a:ext cx="915116" cy="3651727"/>
              </a:xfrm>
              <a:prstGeom prst="rect">
                <a:avLst/>
              </a:prstGeom>
              <a:solidFill>
                <a:schemeClr val="tx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a:p>
            </p:txBody>
          </p:sp>
          <p:sp>
            <p:nvSpPr>
              <p:cNvPr id="18" name="Rectangle 17"/>
              <p:cNvSpPr/>
              <p:nvPr/>
            </p:nvSpPr>
            <p:spPr>
              <a:xfrm>
                <a:off x="1647505" y="2102012"/>
                <a:ext cx="904611" cy="3655687"/>
              </a:xfrm>
              <a:prstGeom prst="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a:p>
            </p:txBody>
          </p:sp>
          <p:sp>
            <p:nvSpPr>
              <p:cNvPr id="20" name="Isosceles Triangle 19"/>
              <p:cNvSpPr/>
              <p:nvPr/>
            </p:nvSpPr>
            <p:spPr>
              <a:xfrm rot="5400000">
                <a:off x="2488667" y="1351450"/>
                <a:ext cx="1385363" cy="4928742"/>
              </a:xfrm>
              <a:prstGeom prst="triangle">
                <a:avLst>
                  <a:gd name="adj" fmla="val 47355"/>
                </a:avLst>
              </a:prstGeom>
              <a:solidFill>
                <a:srgbClr val="7030A0"/>
              </a:solidFill>
              <a:ln>
                <a:solidFill>
                  <a:srgbClr val="80808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dirty="0"/>
              </a:p>
            </p:txBody>
          </p:sp>
          <p:sp>
            <p:nvSpPr>
              <p:cNvPr id="22" name="Flowchart: Off-page Connector 21"/>
              <p:cNvSpPr/>
              <p:nvPr/>
            </p:nvSpPr>
            <p:spPr>
              <a:xfrm>
                <a:off x="2870053" y="1901380"/>
                <a:ext cx="2552920" cy="683070"/>
              </a:xfrm>
              <a:prstGeom prst="flowChartOffpageConnector">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r>
                  <a:rPr lang="en-US" sz="1200" b="1" dirty="0"/>
                  <a:t>Clinical Trials</a:t>
                </a:r>
              </a:p>
            </p:txBody>
          </p:sp>
          <p:sp>
            <p:nvSpPr>
              <p:cNvPr id="28" name="Rectangle 27"/>
              <p:cNvSpPr/>
              <p:nvPr/>
            </p:nvSpPr>
            <p:spPr>
              <a:xfrm>
                <a:off x="6132029" y="2125833"/>
                <a:ext cx="392395" cy="3661828"/>
              </a:xfrm>
              <a:prstGeom prst="rect">
                <a:avLst/>
              </a:prstGeom>
              <a:solidFill>
                <a:schemeClr val="tx2">
                  <a:lumMod val="60000"/>
                  <a:lumOff val="40000"/>
                  <a:alpha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lIns="91430" tIns="45715" rIns="91430" bIns="45715" rtlCol="0" anchor="ctr"/>
              <a:lstStyle/>
              <a:p>
                <a:pPr algn="ctr"/>
                <a:r>
                  <a:rPr lang="en-US" sz="1400" b="1" dirty="0">
                    <a:solidFill>
                      <a:schemeClr val="tx1"/>
                    </a:solidFill>
                  </a:rPr>
                  <a:t>EMA Approval for Sale</a:t>
                </a:r>
              </a:p>
            </p:txBody>
          </p:sp>
          <p:sp>
            <p:nvSpPr>
              <p:cNvPr id="29" name="Rectangle 28"/>
              <p:cNvSpPr/>
              <p:nvPr/>
            </p:nvSpPr>
            <p:spPr>
              <a:xfrm>
                <a:off x="6532300" y="2126717"/>
                <a:ext cx="389940" cy="3655687"/>
              </a:xfrm>
              <a:prstGeom prst="rect">
                <a:avLst/>
              </a:prstGeom>
              <a:solidFill>
                <a:schemeClr val="tx2">
                  <a:lumMod val="60000"/>
                  <a:lumOff val="40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lIns="91430" tIns="45715" rIns="91430" bIns="45715" rtlCol="0" anchor="ctr"/>
              <a:lstStyle/>
              <a:p>
                <a:pPr algn="ctr"/>
                <a:r>
                  <a:rPr lang="en-US" sz="1400" b="1" dirty="0">
                    <a:solidFill>
                      <a:schemeClr val="tx1"/>
                    </a:solidFill>
                  </a:rPr>
                  <a:t>HTA Approval</a:t>
                </a:r>
              </a:p>
            </p:txBody>
          </p:sp>
          <p:sp>
            <p:nvSpPr>
              <p:cNvPr id="30" name="TextBox 29"/>
              <p:cNvSpPr txBox="1"/>
              <p:nvPr/>
            </p:nvSpPr>
            <p:spPr>
              <a:xfrm>
                <a:off x="2830248" y="2777711"/>
                <a:ext cx="882870" cy="307766"/>
              </a:xfrm>
              <a:prstGeom prst="rect">
                <a:avLst/>
              </a:prstGeom>
              <a:noFill/>
            </p:spPr>
            <p:txBody>
              <a:bodyPr wrap="square" lIns="91430" tIns="45715" rIns="91430" bIns="45715" rtlCol="0">
                <a:spAutoFit/>
              </a:bodyPr>
              <a:lstStyle/>
              <a:p>
                <a:pPr algn="ctr"/>
                <a:r>
                  <a:rPr lang="en-US" sz="1400" b="1" dirty="0">
                    <a:solidFill>
                      <a:schemeClr val="bg1"/>
                    </a:solidFill>
                    <a:effectLst>
                      <a:outerShdw blurRad="38100" dist="38100" dir="2700000" algn="tl">
                        <a:srgbClr val="000000">
                          <a:alpha val="43137"/>
                        </a:srgbClr>
                      </a:outerShdw>
                    </a:effectLst>
                  </a:rPr>
                  <a:t>Phase 1</a:t>
                </a:r>
              </a:p>
            </p:txBody>
          </p:sp>
          <p:sp>
            <p:nvSpPr>
              <p:cNvPr id="31" name="TextBox 30"/>
              <p:cNvSpPr txBox="1"/>
              <p:nvPr/>
            </p:nvSpPr>
            <p:spPr>
              <a:xfrm>
                <a:off x="3658445" y="2777712"/>
                <a:ext cx="872361" cy="307766"/>
              </a:xfrm>
              <a:prstGeom prst="rect">
                <a:avLst/>
              </a:prstGeom>
              <a:noFill/>
            </p:spPr>
            <p:txBody>
              <a:bodyPr wrap="square" lIns="91430" tIns="45715" rIns="91430" bIns="45715" rtlCol="0">
                <a:spAutoFit/>
              </a:bodyPr>
              <a:lstStyle/>
              <a:p>
                <a:pPr algn="ctr"/>
                <a:r>
                  <a:rPr lang="en-US" sz="1400" b="1" dirty="0">
                    <a:solidFill>
                      <a:schemeClr val="bg1"/>
                    </a:solidFill>
                    <a:effectLst>
                      <a:outerShdw blurRad="38100" dist="38100" dir="2700000" algn="tl">
                        <a:srgbClr val="000000">
                          <a:alpha val="43137"/>
                        </a:srgbClr>
                      </a:outerShdw>
                    </a:effectLst>
                  </a:rPr>
                  <a:t>Phase 2</a:t>
                </a:r>
              </a:p>
            </p:txBody>
          </p:sp>
          <p:sp>
            <p:nvSpPr>
              <p:cNvPr id="32" name="TextBox 31"/>
              <p:cNvSpPr txBox="1"/>
              <p:nvPr/>
            </p:nvSpPr>
            <p:spPr>
              <a:xfrm>
                <a:off x="4475111" y="2767197"/>
                <a:ext cx="909149" cy="307766"/>
              </a:xfrm>
              <a:prstGeom prst="rect">
                <a:avLst/>
              </a:prstGeom>
              <a:noFill/>
            </p:spPr>
            <p:txBody>
              <a:bodyPr wrap="square" lIns="91430" tIns="45715" rIns="91430" bIns="45715" rtlCol="0">
                <a:spAutoFit/>
              </a:bodyPr>
              <a:lstStyle/>
              <a:p>
                <a:pPr algn="ctr"/>
                <a:r>
                  <a:rPr lang="en-US" sz="1400" b="1" dirty="0">
                    <a:solidFill>
                      <a:schemeClr val="bg1"/>
                    </a:solidFill>
                    <a:effectLst>
                      <a:outerShdw blurRad="38100" dist="38100" dir="2700000" algn="tl">
                        <a:srgbClr val="000000">
                          <a:alpha val="43137"/>
                        </a:srgbClr>
                      </a:outerShdw>
                    </a:effectLst>
                  </a:rPr>
                  <a:t>Phase 3</a:t>
                </a:r>
              </a:p>
            </p:txBody>
          </p:sp>
          <p:sp>
            <p:nvSpPr>
              <p:cNvPr id="38" name="TextBox 37"/>
              <p:cNvSpPr txBox="1"/>
              <p:nvPr/>
            </p:nvSpPr>
            <p:spPr>
              <a:xfrm>
                <a:off x="607765" y="3486952"/>
                <a:ext cx="1213953" cy="646331"/>
              </a:xfrm>
              <a:prstGeom prst="rect">
                <a:avLst/>
              </a:prstGeom>
              <a:noFill/>
            </p:spPr>
            <p:txBody>
              <a:bodyPr wrap="square" rtlCol="0">
                <a:spAutoFit/>
              </a:bodyPr>
              <a:lstStyle/>
              <a:p>
                <a:pPr algn="ctr"/>
                <a:r>
                  <a:rPr lang="en-US" sz="1200" b="1" dirty="0">
                    <a:solidFill>
                      <a:schemeClr val="bg1"/>
                    </a:solidFill>
                    <a:effectLst>
                      <a:outerShdw blurRad="38100" dist="38100" dir="2700000" algn="tl">
                        <a:srgbClr val="000000">
                          <a:alpha val="43137"/>
                        </a:srgbClr>
                      </a:outerShdw>
                    </a:effectLst>
                  </a:rPr>
                  <a:t>5,000  </a:t>
                </a:r>
              </a:p>
              <a:p>
                <a:pPr algn="ctr"/>
                <a:r>
                  <a:rPr lang="en-US" sz="1200" b="1" dirty="0">
                    <a:solidFill>
                      <a:schemeClr val="bg1"/>
                    </a:solidFill>
                    <a:effectLst>
                      <a:outerShdw blurRad="38100" dist="38100" dir="2700000" algn="tl">
                        <a:srgbClr val="000000">
                          <a:alpha val="43137"/>
                        </a:srgbClr>
                      </a:outerShdw>
                    </a:effectLst>
                  </a:rPr>
                  <a:t>10,000 Compounds</a:t>
                </a:r>
              </a:p>
            </p:txBody>
          </p:sp>
          <p:sp>
            <p:nvSpPr>
              <p:cNvPr id="39" name="TextBox 38"/>
              <p:cNvSpPr txBox="1"/>
              <p:nvPr/>
            </p:nvSpPr>
            <p:spPr>
              <a:xfrm>
                <a:off x="1620720" y="3551043"/>
                <a:ext cx="1103591" cy="461665"/>
              </a:xfrm>
              <a:prstGeom prst="rect">
                <a:avLst/>
              </a:prstGeom>
              <a:noFill/>
            </p:spPr>
            <p:txBody>
              <a:bodyPr wrap="square" rtlCol="0">
                <a:spAutoFit/>
              </a:bodyPr>
              <a:lstStyle/>
              <a:p>
                <a:pPr algn="ctr"/>
                <a:r>
                  <a:rPr lang="en-US" sz="1200" b="1" dirty="0">
                    <a:solidFill>
                      <a:schemeClr val="bg1"/>
                    </a:solidFill>
                    <a:effectLst>
                      <a:outerShdw blurRad="38100" dist="38100" dir="2700000" algn="tl">
                        <a:srgbClr val="000000">
                          <a:alpha val="43137"/>
                        </a:srgbClr>
                      </a:outerShdw>
                    </a:effectLst>
                  </a:rPr>
                  <a:t>250</a:t>
                </a:r>
              </a:p>
              <a:p>
                <a:pPr algn="ctr"/>
                <a:r>
                  <a:rPr lang="en-US" sz="1200" b="1" dirty="0">
                    <a:solidFill>
                      <a:schemeClr val="bg1"/>
                    </a:solidFill>
                    <a:effectLst>
                      <a:outerShdw blurRad="38100" dist="38100" dir="2700000" algn="tl">
                        <a:srgbClr val="000000">
                          <a:alpha val="43137"/>
                        </a:srgbClr>
                      </a:outerShdw>
                    </a:effectLst>
                  </a:rPr>
                  <a:t>Compounds</a:t>
                </a:r>
              </a:p>
            </p:txBody>
          </p:sp>
          <p:sp>
            <p:nvSpPr>
              <p:cNvPr id="40" name="Rectangle 39"/>
              <p:cNvSpPr/>
              <p:nvPr/>
            </p:nvSpPr>
            <p:spPr>
              <a:xfrm>
                <a:off x="723319" y="5418007"/>
                <a:ext cx="1828800" cy="384809"/>
              </a:xfrm>
              <a:prstGeom prst="rect">
                <a:avLst/>
              </a:prstGeom>
              <a:solidFill>
                <a:srgbClr val="0029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effectLst>
                      <a:outerShdw blurRad="38100" dist="38100" dir="2700000" algn="tl">
                        <a:srgbClr val="000000">
                          <a:alpha val="43137"/>
                        </a:srgbClr>
                      </a:outerShdw>
                    </a:effectLst>
                  </a:rPr>
                  <a:t>3 – 6 Years</a:t>
                </a:r>
                <a:endParaRPr lang="en-US" b="1" dirty="0">
                  <a:effectLst>
                    <a:outerShdw blurRad="38100" dist="38100" dir="2700000" algn="tl">
                      <a:srgbClr val="000000">
                        <a:alpha val="43137"/>
                      </a:srgbClr>
                    </a:outerShdw>
                  </a:effectLst>
                </a:endParaRPr>
              </a:p>
            </p:txBody>
          </p:sp>
          <p:sp>
            <p:nvSpPr>
              <p:cNvPr id="41" name="Rectangle 40"/>
              <p:cNvSpPr/>
              <p:nvPr/>
            </p:nvSpPr>
            <p:spPr>
              <a:xfrm>
                <a:off x="2867621" y="5414420"/>
                <a:ext cx="2554555" cy="384809"/>
              </a:xfrm>
              <a:prstGeom prst="rect">
                <a:avLst/>
              </a:prstGeom>
              <a:solidFill>
                <a:schemeClr val="tx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867026" y="5432177"/>
                <a:ext cx="2562224" cy="369332"/>
              </a:xfrm>
              <a:prstGeom prst="rect">
                <a:avLst/>
              </a:prstGeom>
            </p:spPr>
            <p:txBody>
              <a:bodyPr wrap="square">
                <a:spAutoFit/>
              </a:bodyPr>
              <a:lstStyle/>
              <a:p>
                <a:pPr algn="ctr"/>
                <a:r>
                  <a:rPr lang="en-US" b="1" dirty="0" smtClean="0">
                    <a:solidFill>
                      <a:schemeClr val="bg1"/>
                    </a:solidFill>
                    <a:effectLst>
                      <a:outerShdw blurRad="38100" dist="38100" dir="2700000" algn="tl">
                        <a:srgbClr val="000000">
                          <a:alpha val="43137"/>
                        </a:srgbClr>
                      </a:outerShdw>
                    </a:effectLst>
                  </a:rPr>
                  <a:t>6 – 7 Years</a:t>
                </a:r>
                <a:endParaRPr lang="en-US" b="1" dirty="0">
                  <a:solidFill>
                    <a:schemeClr val="bg1"/>
                  </a:solidFill>
                  <a:effectLst>
                    <a:outerShdw blurRad="38100" dist="38100" dir="2700000" algn="tl">
                      <a:srgbClr val="000000">
                        <a:alpha val="43137"/>
                      </a:srgbClr>
                    </a:outerShdw>
                  </a:effectLst>
                </a:endParaRPr>
              </a:p>
            </p:txBody>
          </p:sp>
          <p:sp>
            <p:nvSpPr>
              <p:cNvPr id="44" name="TextBox 43"/>
              <p:cNvSpPr txBox="1"/>
              <p:nvPr/>
            </p:nvSpPr>
            <p:spPr>
              <a:xfrm>
                <a:off x="2669094" y="3554876"/>
                <a:ext cx="1103591" cy="461665"/>
              </a:xfrm>
              <a:prstGeom prst="rect">
                <a:avLst/>
              </a:prstGeom>
              <a:noFill/>
            </p:spPr>
            <p:txBody>
              <a:bodyPr wrap="square" rtlCol="0">
                <a:spAutoFit/>
              </a:bodyPr>
              <a:lstStyle/>
              <a:p>
                <a:pPr algn="ctr"/>
                <a:r>
                  <a:rPr lang="en-US" sz="1200" b="1" dirty="0">
                    <a:solidFill>
                      <a:schemeClr val="bg1"/>
                    </a:solidFill>
                    <a:effectLst>
                      <a:outerShdw blurRad="38100" dist="38100" dir="2700000" algn="tl">
                        <a:srgbClr val="000000">
                          <a:alpha val="43137"/>
                        </a:srgbClr>
                      </a:outerShdw>
                    </a:effectLst>
                  </a:rPr>
                  <a:t>5</a:t>
                </a:r>
              </a:p>
              <a:p>
                <a:pPr algn="ctr"/>
                <a:r>
                  <a:rPr lang="en-US" sz="1200" b="1" dirty="0">
                    <a:solidFill>
                      <a:schemeClr val="bg1"/>
                    </a:solidFill>
                    <a:effectLst>
                      <a:outerShdw blurRad="38100" dist="38100" dir="2700000" algn="tl">
                        <a:srgbClr val="000000">
                          <a:alpha val="43137"/>
                        </a:srgbClr>
                      </a:outerShdw>
                    </a:effectLst>
                  </a:rPr>
                  <a:t>Therapies</a:t>
                </a:r>
              </a:p>
            </p:txBody>
          </p:sp>
          <p:sp>
            <p:nvSpPr>
              <p:cNvPr id="45" name="Rectangle 44"/>
              <p:cNvSpPr/>
              <p:nvPr/>
            </p:nvSpPr>
            <p:spPr>
              <a:xfrm>
                <a:off x="5693150" y="5405390"/>
                <a:ext cx="1787237" cy="387198"/>
              </a:xfrm>
              <a:prstGeom prst="rect">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4579382" y="3490061"/>
                <a:ext cx="1090374" cy="570145"/>
              </a:xfrm>
              <a:prstGeom prst="ellipse">
                <a:avLst/>
              </a:prstGeom>
              <a:solidFill>
                <a:srgbClr val="7030A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4629455" y="3519499"/>
                <a:ext cx="999357" cy="461665"/>
              </a:xfrm>
              <a:prstGeom prst="rect">
                <a:avLst/>
              </a:prstGeom>
              <a:noFill/>
            </p:spPr>
            <p:txBody>
              <a:bodyPr wrap="square" rtlCol="0">
                <a:spAutoFit/>
              </a:bodyPr>
              <a:lstStyle/>
              <a:p>
                <a:pPr algn="ctr"/>
                <a:r>
                  <a:rPr lang="en-US" sz="1200" b="1" dirty="0">
                    <a:solidFill>
                      <a:schemeClr val="bg1"/>
                    </a:solidFill>
                    <a:effectLst>
                      <a:outerShdw blurRad="38100" dist="38100" dir="2700000" algn="tl">
                        <a:srgbClr val="000000">
                          <a:alpha val="43137"/>
                        </a:srgbClr>
                      </a:outerShdw>
                    </a:effectLst>
                  </a:rPr>
                  <a:t>1</a:t>
                </a:r>
              </a:p>
              <a:p>
                <a:pPr algn="ctr"/>
                <a:r>
                  <a:rPr lang="en-US" sz="1200" b="1" dirty="0">
                    <a:solidFill>
                      <a:schemeClr val="bg1"/>
                    </a:solidFill>
                    <a:effectLst>
                      <a:outerShdw blurRad="38100" dist="38100" dir="2700000" algn="tl">
                        <a:srgbClr val="000000">
                          <a:alpha val="43137"/>
                        </a:srgbClr>
                      </a:outerShdw>
                    </a:effectLst>
                  </a:rPr>
                  <a:t>Therapy</a:t>
                </a:r>
              </a:p>
            </p:txBody>
          </p:sp>
          <p:sp>
            <p:nvSpPr>
              <p:cNvPr id="48" name="Rectangle 47"/>
              <p:cNvSpPr/>
              <p:nvPr/>
            </p:nvSpPr>
            <p:spPr>
              <a:xfrm>
                <a:off x="5700209" y="5431750"/>
                <a:ext cx="1774242" cy="369332"/>
              </a:xfrm>
              <a:prstGeom prst="rect">
                <a:avLst/>
              </a:prstGeom>
            </p:spPr>
            <p:txBody>
              <a:bodyPr wrap="square">
                <a:spAutoFit/>
              </a:bodyPr>
              <a:lstStyle/>
              <a:p>
                <a:pPr algn="ctr"/>
                <a:r>
                  <a:rPr lang="en-US" b="1" dirty="0" smtClean="0">
                    <a:effectLst>
                      <a:outerShdw blurRad="38100" dist="38100" dir="2700000" algn="tl">
                        <a:srgbClr val="000000">
                          <a:alpha val="43137"/>
                        </a:srgbClr>
                      </a:outerShdw>
                    </a:effectLst>
                  </a:rPr>
                  <a:t>2 – 5 Years</a:t>
                </a:r>
                <a:endParaRPr lang="en-US" b="1" dirty="0">
                  <a:effectLst>
                    <a:outerShdw blurRad="38100" dist="38100" dir="2700000" algn="tl">
                      <a:srgbClr val="000000">
                        <a:alpha val="43137"/>
                      </a:srgbClr>
                    </a:outerShdw>
                  </a:effectLst>
                </a:endParaRPr>
              </a:p>
            </p:txBody>
          </p:sp>
          <p:sp>
            <p:nvSpPr>
              <p:cNvPr id="49" name="Rectangle 48"/>
              <p:cNvSpPr/>
              <p:nvPr/>
            </p:nvSpPr>
            <p:spPr>
              <a:xfrm>
                <a:off x="2870053" y="4817793"/>
                <a:ext cx="2549503" cy="228748"/>
              </a:xfrm>
              <a:prstGeom prst="rect">
                <a:avLst/>
              </a:prstGeom>
              <a:solidFill>
                <a:schemeClr val="tx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2877750" y="4798876"/>
                <a:ext cx="2456597" cy="276999"/>
              </a:xfrm>
              <a:prstGeom prst="rect">
                <a:avLst/>
              </a:prstGeom>
            </p:spPr>
            <p:txBody>
              <a:bodyPr wrap="square">
                <a:spAutoFit/>
              </a:bodyPr>
              <a:lstStyle/>
              <a:p>
                <a:pPr algn="ctr"/>
                <a:r>
                  <a:rPr lang="en-US" sz="1200" b="1" dirty="0">
                    <a:solidFill>
                      <a:schemeClr val="bg1"/>
                    </a:solidFill>
                    <a:effectLst>
                      <a:outerShdw blurRad="38100" dist="38100" dir="2700000" algn="tl">
                        <a:srgbClr val="000000">
                          <a:alpha val="43137"/>
                        </a:srgbClr>
                      </a:outerShdw>
                    </a:effectLst>
                  </a:rPr>
                  <a:t>Number of Patients/Subjects</a:t>
                </a:r>
              </a:p>
            </p:txBody>
          </p:sp>
          <p:sp>
            <p:nvSpPr>
              <p:cNvPr id="51" name="TextBox 50"/>
              <p:cNvSpPr txBox="1"/>
              <p:nvPr/>
            </p:nvSpPr>
            <p:spPr>
              <a:xfrm>
                <a:off x="2867622" y="5081103"/>
                <a:ext cx="793878" cy="307777"/>
              </a:xfrm>
              <a:prstGeom prst="rect">
                <a:avLst/>
              </a:prstGeom>
              <a:noFill/>
            </p:spPr>
            <p:txBody>
              <a:bodyPr wrap="square" rtlCol="0">
                <a:spAutoFit/>
              </a:bodyPr>
              <a:lstStyle/>
              <a:p>
                <a:pPr algn="ctr"/>
                <a:r>
                  <a:rPr lang="en-US" sz="1400" b="1" dirty="0">
                    <a:solidFill>
                      <a:schemeClr val="bg1"/>
                    </a:solidFill>
                    <a:effectLst>
                      <a:outerShdw blurRad="38100" dist="38100" dir="2700000" algn="tl">
                        <a:srgbClr val="000000">
                          <a:alpha val="43137"/>
                        </a:srgbClr>
                      </a:outerShdw>
                    </a:effectLst>
                  </a:rPr>
                  <a:t>20-100</a:t>
                </a:r>
              </a:p>
            </p:txBody>
          </p:sp>
          <p:sp>
            <p:nvSpPr>
              <p:cNvPr id="52" name="TextBox 51"/>
              <p:cNvSpPr txBox="1"/>
              <p:nvPr/>
            </p:nvSpPr>
            <p:spPr>
              <a:xfrm>
                <a:off x="3661499" y="5073680"/>
                <a:ext cx="846277" cy="307777"/>
              </a:xfrm>
              <a:prstGeom prst="rect">
                <a:avLst/>
              </a:prstGeom>
              <a:noFill/>
            </p:spPr>
            <p:txBody>
              <a:bodyPr wrap="square" rtlCol="0">
                <a:spAutoFit/>
              </a:bodyPr>
              <a:lstStyle/>
              <a:p>
                <a:pPr algn="ctr"/>
                <a:r>
                  <a:rPr lang="en-US" sz="1400" b="1" dirty="0">
                    <a:solidFill>
                      <a:schemeClr val="bg1"/>
                    </a:solidFill>
                    <a:effectLst>
                      <a:outerShdw blurRad="38100" dist="38100" dir="2700000" algn="tl">
                        <a:srgbClr val="000000">
                          <a:alpha val="43137"/>
                        </a:srgbClr>
                      </a:outerShdw>
                    </a:effectLst>
                  </a:rPr>
                  <a:t>100-500</a:t>
                </a:r>
              </a:p>
            </p:txBody>
          </p:sp>
          <p:sp>
            <p:nvSpPr>
              <p:cNvPr id="53" name="TextBox 52"/>
              <p:cNvSpPr txBox="1"/>
              <p:nvPr/>
            </p:nvSpPr>
            <p:spPr>
              <a:xfrm>
                <a:off x="4419133" y="5071497"/>
                <a:ext cx="1076407" cy="307777"/>
              </a:xfrm>
              <a:prstGeom prst="rect">
                <a:avLst/>
              </a:prstGeom>
              <a:noFill/>
            </p:spPr>
            <p:txBody>
              <a:bodyPr wrap="square" rtlCol="0">
                <a:spAutoFit/>
              </a:bodyPr>
              <a:lstStyle/>
              <a:p>
                <a:pPr algn="ctr"/>
                <a:r>
                  <a:rPr lang="en-US" sz="1400" b="1" dirty="0">
                    <a:solidFill>
                      <a:schemeClr val="bg1"/>
                    </a:solidFill>
                    <a:effectLst>
                      <a:outerShdw blurRad="38100" dist="38100" dir="2700000" algn="tl">
                        <a:srgbClr val="000000">
                          <a:alpha val="43137"/>
                        </a:srgbClr>
                      </a:outerShdw>
                    </a:effectLst>
                  </a:rPr>
                  <a:t>1000-5000</a:t>
                </a:r>
                <a:endParaRPr lang="en-US" sz="1200" b="1" dirty="0">
                  <a:solidFill>
                    <a:schemeClr val="bg1"/>
                  </a:solidFill>
                  <a:effectLst>
                    <a:outerShdw blurRad="38100" dist="38100" dir="2700000" algn="tl">
                      <a:srgbClr val="000000">
                        <a:alpha val="43137"/>
                      </a:srgbClr>
                    </a:outerShdw>
                  </a:effectLst>
                </a:endParaRPr>
              </a:p>
            </p:txBody>
          </p:sp>
          <p:sp>
            <p:nvSpPr>
              <p:cNvPr id="27" name="Flowchart: Off-page Connector 26"/>
              <p:cNvSpPr/>
              <p:nvPr/>
            </p:nvSpPr>
            <p:spPr>
              <a:xfrm>
                <a:off x="5691468" y="1905547"/>
                <a:ext cx="1788919" cy="628103"/>
              </a:xfrm>
              <a:prstGeom prst="flowChartOffpageConnector">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r>
                  <a:rPr lang="en-US" sz="1200" b="1" dirty="0">
                    <a:solidFill>
                      <a:schemeClr val="tx1"/>
                    </a:solidFill>
                  </a:rPr>
                  <a:t>Regulatory</a:t>
                </a:r>
              </a:p>
              <a:p>
                <a:pPr algn="ctr"/>
                <a:r>
                  <a:rPr lang="en-US" sz="1200" b="1" dirty="0">
                    <a:solidFill>
                      <a:schemeClr val="tx1"/>
                    </a:solidFill>
                  </a:rPr>
                  <a:t>Review</a:t>
                </a:r>
              </a:p>
            </p:txBody>
          </p:sp>
          <p:sp>
            <p:nvSpPr>
              <p:cNvPr id="17" name="Flowchart: Off-page Connector 16"/>
              <p:cNvSpPr/>
              <p:nvPr/>
            </p:nvSpPr>
            <p:spPr>
              <a:xfrm>
                <a:off x="719773" y="1901168"/>
                <a:ext cx="917955" cy="740992"/>
              </a:xfrm>
              <a:prstGeom prst="flowChartOffpageConnector">
                <a:avLst/>
              </a:prstGeom>
              <a:solidFill>
                <a:schemeClr val="tx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r>
                  <a:rPr lang="en-US" sz="1200" b="1" dirty="0"/>
                  <a:t>Drug Discovery</a:t>
                </a:r>
              </a:p>
            </p:txBody>
          </p:sp>
          <p:sp>
            <p:nvSpPr>
              <p:cNvPr id="19" name="Flowchart: Off-page Connector 18"/>
              <p:cNvSpPr/>
              <p:nvPr/>
            </p:nvSpPr>
            <p:spPr>
              <a:xfrm>
                <a:off x="1646730" y="1900440"/>
                <a:ext cx="905398" cy="740992"/>
              </a:xfrm>
              <a:prstGeom prst="flowChartOffpageConnector">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r>
                  <a:rPr lang="en-US" sz="1200" b="1" dirty="0"/>
                  <a:t>Pre Clinical Testing</a:t>
                </a:r>
              </a:p>
            </p:txBody>
          </p:sp>
          <p:sp>
            <p:nvSpPr>
              <p:cNvPr id="57" name="Pentagon 56"/>
              <p:cNvSpPr/>
              <p:nvPr/>
            </p:nvSpPr>
            <p:spPr>
              <a:xfrm>
                <a:off x="7494733" y="3065063"/>
                <a:ext cx="1331657" cy="1457325"/>
              </a:xfrm>
              <a:prstGeom prst="homePlate">
                <a:avLst/>
              </a:prstGeom>
              <a:solidFill>
                <a:schemeClr val="tx2">
                  <a:lumMod val="20000"/>
                  <a:lumOff val="80000"/>
                  <a:alpha val="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solidFill>
                    <a:schemeClr val="tx1"/>
                  </a:solidFill>
                  <a:effectLst>
                    <a:outerShdw blurRad="38100" dist="38100" dir="2700000" algn="tl">
                      <a:srgbClr val="000000">
                        <a:alpha val="43137"/>
                      </a:srgbClr>
                    </a:outerShdw>
                  </a:effectLst>
                </a:endParaRPr>
              </a:p>
            </p:txBody>
          </p:sp>
          <p:sp>
            <p:nvSpPr>
              <p:cNvPr id="59" name="TextBox 58"/>
              <p:cNvSpPr txBox="1"/>
              <p:nvPr/>
            </p:nvSpPr>
            <p:spPr>
              <a:xfrm>
                <a:off x="7438029" y="3541452"/>
                <a:ext cx="1269242" cy="738664"/>
              </a:xfrm>
              <a:prstGeom prst="rect">
                <a:avLst/>
              </a:prstGeom>
              <a:noFill/>
            </p:spPr>
            <p:txBody>
              <a:bodyPr wrap="square" rtlCol="0">
                <a:spAutoFit/>
              </a:bodyPr>
              <a:lstStyle/>
              <a:p>
                <a:pPr algn="ctr"/>
                <a:r>
                  <a:rPr lang="en-US" sz="1400" b="1" dirty="0" err="1"/>
                  <a:t>PhV</a:t>
                </a:r>
                <a:r>
                  <a:rPr lang="en-US" sz="1400" b="1" dirty="0"/>
                  <a:t> </a:t>
                </a:r>
              </a:p>
              <a:p>
                <a:pPr algn="ctr"/>
                <a:r>
                  <a:rPr lang="en-US" sz="1400" b="1" dirty="0"/>
                  <a:t>Monitoring</a:t>
                </a:r>
                <a:endParaRPr lang="en-US" sz="1400" b="1" dirty="0">
                  <a:effectLst>
                    <a:outerShdw blurRad="38100" dist="38100" dir="2700000" algn="tl">
                      <a:srgbClr val="000000">
                        <a:alpha val="43137"/>
                      </a:srgbClr>
                    </a:outerShdw>
                  </a:effectLst>
                </a:endParaRPr>
              </a:p>
              <a:p>
                <a:pPr algn="ctr"/>
                <a:endParaRPr lang="en-US" sz="1400" dirty="0"/>
              </a:p>
            </p:txBody>
          </p:sp>
        </p:grpSp>
        <p:sp>
          <p:nvSpPr>
            <p:cNvPr id="61" name="TextBox 60"/>
            <p:cNvSpPr txBox="1"/>
            <p:nvPr/>
          </p:nvSpPr>
          <p:spPr>
            <a:xfrm>
              <a:off x="177415" y="5650174"/>
              <a:ext cx="1351129" cy="361980"/>
            </a:xfrm>
            <a:prstGeom prst="rect">
              <a:avLst/>
            </a:prstGeom>
            <a:noFill/>
          </p:spPr>
          <p:txBody>
            <a:bodyPr wrap="square" rtlCol="0">
              <a:spAutoFit/>
            </a:bodyPr>
            <a:lstStyle/>
            <a:p>
              <a:pPr algn="ctr"/>
              <a:r>
                <a:rPr lang="en-US" b="1" dirty="0" smtClean="0">
                  <a:solidFill>
                    <a:schemeClr val="tx2">
                      <a:lumMod val="75000"/>
                    </a:schemeClr>
                  </a:solidFill>
                </a:rPr>
                <a:t>Total Cost:</a:t>
              </a:r>
              <a:endParaRPr lang="en-US" b="1" dirty="0">
                <a:solidFill>
                  <a:schemeClr val="tx2">
                    <a:lumMod val="75000"/>
                  </a:schemeClr>
                </a:solidFill>
              </a:endParaRPr>
            </a:p>
          </p:txBody>
        </p:sp>
        <p:sp>
          <p:nvSpPr>
            <p:cNvPr id="62" name="TextBox 61"/>
            <p:cNvSpPr txBox="1"/>
            <p:nvPr/>
          </p:nvSpPr>
          <p:spPr>
            <a:xfrm>
              <a:off x="6561702" y="5638800"/>
              <a:ext cx="2031240" cy="646331"/>
            </a:xfrm>
            <a:prstGeom prst="rect">
              <a:avLst/>
            </a:prstGeom>
            <a:noFill/>
            <a:ln>
              <a:noFill/>
            </a:ln>
          </p:spPr>
          <p:txBody>
            <a:bodyPr wrap="square" rtlCol="0">
              <a:spAutoFit/>
            </a:bodyPr>
            <a:lstStyle/>
            <a:p>
              <a:r>
                <a:rPr lang="en-US" b="1" dirty="0" smtClean="0">
                  <a:solidFill>
                    <a:schemeClr val="tx2">
                      <a:lumMod val="75000"/>
                    </a:schemeClr>
                  </a:solidFill>
                </a:rPr>
                <a:t>$2 - $4 Billion USD</a:t>
              </a:r>
              <a:endParaRPr lang="en-US" b="1" dirty="0">
                <a:solidFill>
                  <a:schemeClr val="tx2">
                    <a:lumMod val="75000"/>
                  </a:schemeClr>
                </a:solidFill>
              </a:endParaRPr>
            </a:p>
          </p:txBody>
        </p:sp>
        <p:cxnSp>
          <p:nvCxnSpPr>
            <p:cNvPr id="64" name="Straight Arrow Connector 63"/>
            <p:cNvCxnSpPr>
              <a:stCxn id="61" idx="3"/>
              <a:endCxn id="62" idx="1"/>
            </p:cNvCxnSpPr>
            <p:nvPr/>
          </p:nvCxnSpPr>
          <p:spPr>
            <a:xfrm>
              <a:off x="1528544" y="5831164"/>
              <a:ext cx="5033158" cy="130802"/>
            </a:xfrm>
            <a:prstGeom prst="straightConnector1">
              <a:avLst/>
            </a:prstGeom>
            <a:ln>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68" name="Rectangle 27"/>
          <p:cNvSpPr>
            <a:spLocks noChangeArrowheads="1"/>
          </p:cNvSpPr>
          <p:nvPr/>
        </p:nvSpPr>
        <p:spPr bwMode="auto">
          <a:xfrm>
            <a:off x="1447760" y="5810874"/>
            <a:ext cx="6866003" cy="1648629"/>
          </a:xfrm>
          <a:prstGeom prst="rect">
            <a:avLst/>
          </a:prstGeom>
          <a:noFill/>
          <a:ln w="9525" algn="ctr">
            <a:noFill/>
            <a:miter lim="800000"/>
            <a:headEnd/>
            <a:tailEnd/>
          </a:ln>
        </p:spPr>
        <p:txBody>
          <a:bodyPr wrap="square" lIns="93136" tIns="46571" rIns="93136" bIns="46571">
            <a:spAutoFit/>
          </a:bodyPr>
          <a:lstStyle/>
          <a:p>
            <a:pPr fontAlgn="base">
              <a:spcBef>
                <a:spcPct val="50000"/>
              </a:spcBef>
              <a:spcAft>
                <a:spcPct val="0"/>
              </a:spcAft>
            </a:pPr>
            <a:r>
              <a:rPr lang="en-US" sz="900" dirty="0">
                <a:solidFill>
                  <a:srgbClr val="000000"/>
                </a:solidFill>
              </a:rPr>
              <a:t>Sources: Drug Discovery and Development: Understanding the R&amp;D Process, </a:t>
            </a:r>
            <a:r>
              <a:rPr lang="en-US" sz="900" dirty="0">
                <a:solidFill>
                  <a:srgbClr val="000000"/>
                </a:solidFill>
                <a:hlinkClick r:id="rId2"/>
              </a:rPr>
              <a:t>www.innovation.org</a:t>
            </a:r>
            <a:r>
              <a:rPr lang="en-US" sz="900" dirty="0">
                <a:solidFill>
                  <a:srgbClr val="000000"/>
                </a:solidFill>
              </a:rPr>
              <a:t>;</a:t>
            </a:r>
          </a:p>
          <a:p>
            <a:pPr fontAlgn="base">
              <a:spcBef>
                <a:spcPct val="50000"/>
              </a:spcBef>
              <a:spcAft>
                <a:spcPct val="0"/>
              </a:spcAft>
            </a:pPr>
            <a:r>
              <a:rPr lang="en-US" sz="900" dirty="0">
                <a:solidFill>
                  <a:srgbClr val="000000"/>
                </a:solidFill>
              </a:rPr>
              <a:t>CBO, </a:t>
            </a:r>
            <a:r>
              <a:rPr lang="en-US" sz="900" i="1" dirty="0">
                <a:solidFill>
                  <a:srgbClr val="000000"/>
                </a:solidFill>
              </a:rPr>
              <a:t>Research and Development in the Pharmaceutical Industry</a:t>
            </a:r>
            <a:r>
              <a:rPr lang="en-US" sz="900" dirty="0">
                <a:solidFill>
                  <a:srgbClr val="000000"/>
                </a:solidFill>
              </a:rPr>
              <a:t>, 2006;</a:t>
            </a:r>
          </a:p>
          <a:p>
            <a:pPr>
              <a:spcBef>
                <a:spcPct val="50000"/>
              </a:spcBef>
            </a:pPr>
            <a:r>
              <a:rPr lang="en-US" sz="900" dirty="0"/>
              <a:t>Forbes, </a:t>
            </a:r>
            <a:r>
              <a:rPr lang="en-US" sz="900" dirty="0">
                <a:hlinkClick r:id="rId3"/>
              </a:rPr>
              <a:t>Matthew </a:t>
            </a:r>
            <a:r>
              <a:rPr lang="en-US" sz="900" dirty="0" err="1">
                <a:hlinkClick r:id="rId3"/>
              </a:rPr>
              <a:t>Herper</a:t>
            </a:r>
            <a:r>
              <a:rPr lang="en-US" sz="900" dirty="0"/>
              <a:t>, “The Truly Staggering Cost Of Inventing New Drugs”, February 10, 2012</a:t>
            </a:r>
          </a:p>
          <a:p>
            <a:pPr>
              <a:spcBef>
                <a:spcPct val="50000"/>
              </a:spcBef>
            </a:pPr>
            <a:r>
              <a:rPr lang="en-US" sz="900" b="1" dirty="0"/>
              <a:t>“The average drug developed by a major pharmaceutical company costs at least $4 billion, and it can be as much as $11 billion.”</a:t>
            </a:r>
          </a:p>
          <a:p>
            <a:pPr>
              <a:spcBef>
                <a:spcPct val="50000"/>
              </a:spcBef>
            </a:pPr>
            <a:endParaRPr lang="en-US" sz="900" dirty="0"/>
          </a:p>
          <a:p>
            <a:pPr fontAlgn="base">
              <a:spcBef>
                <a:spcPct val="50000"/>
              </a:spcBef>
              <a:spcAft>
                <a:spcPct val="0"/>
              </a:spcAft>
            </a:pPr>
            <a:endParaRPr lang="en-US" sz="900" dirty="0">
              <a:solidFill>
                <a:srgbClr val="000000"/>
              </a:solidFill>
            </a:endParaRPr>
          </a:p>
          <a:p>
            <a:pPr fontAlgn="base">
              <a:spcBef>
                <a:spcPct val="50000"/>
              </a:spcBef>
              <a:spcAft>
                <a:spcPct val="0"/>
              </a:spcAft>
            </a:pPr>
            <a:endParaRPr lang="en-US" sz="900" dirty="0">
              <a:solidFill>
                <a:srgbClr val="000000"/>
              </a:solidFill>
            </a:endParaRPr>
          </a:p>
        </p:txBody>
      </p:sp>
      <p:sp>
        <p:nvSpPr>
          <p:cNvPr id="70" name="Title 1"/>
          <p:cNvSpPr>
            <a:spLocks noGrp="1"/>
          </p:cNvSpPr>
          <p:nvPr>
            <p:ph type="title"/>
          </p:nvPr>
        </p:nvSpPr>
        <p:spPr>
          <a:xfrm>
            <a:off x="323542" y="317198"/>
            <a:ext cx="8561128" cy="512736"/>
          </a:xfrm>
        </p:spPr>
        <p:txBody>
          <a:bodyPr>
            <a:noAutofit/>
          </a:bodyPr>
          <a:lstStyle/>
          <a:p>
            <a:r>
              <a:rPr lang="en-CA" sz="2800" dirty="0"/>
              <a:t> The pathways to patients are expensive and slow</a:t>
            </a:r>
          </a:p>
        </p:txBody>
      </p:sp>
      <p:sp>
        <p:nvSpPr>
          <p:cNvPr id="75" name="Down Arrow 74"/>
          <p:cNvSpPr/>
          <p:nvPr/>
        </p:nvSpPr>
        <p:spPr>
          <a:xfrm>
            <a:off x="7215717" y="1445019"/>
            <a:ext cx="431699" cy="751948"/>
          </a:xfrm>
          <a:prstGeom prst="downArrow">
            <a:avLst/>
          </a:prstGeom>
          <a:solidFill>
            <a:srgbClr val="7030A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3156" tIns="46579" rIns="93156" bIns="46579" rtlCol="0" anchor="ctr"/>
          <a:lstStyle/>
          <a:p>
            <a:pPr algn="ctr"/>
            <a:endParaRPr lang="en-US"/>
          </a:p>
        </p:txBody>
      </p:sp>
      <p:sp>
        <p:nvSpPr>
          <p:cNvPr id="71" name="Oval 70"/>
          <p:cNvSpPr/>
          <p:nvPr/>
        </p:nvSpPr>
        <p:spPr>
          <a:xfrm>
            <a:off x="6721527" y="824132"/>
            <a:ext cx="2304718" cy="693815"/>
          </a:xfrm>
          <a:prstGeom prst="ellipse">
            <a:avLst/>
          </a:prstGeom>
          <a:solidFill>
            <a:srgbClr val="7030A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3156" tIns="46579" rIns="93156" bIns="46579" rtlCol="0" anchor="ctr"/>
          <a:lstStyle/>
          <a:p>
            <a:pPr algn="ctr"/>
            <a:r>
              <a:rPr lang="en-US" sz="1200" b="1" dirty="0">
                <a:solidFill>
                  <a:schemeClr val="bg1"/>
                </a:solidFill>
              </a:rPr>
              <a:t>New therapies don’t reach patients until here</a:t>
            </a:r>
          </a:p>
        </p:txBody>
      </p:sp>
    </p:spTree>
    <p:extLst>
      <p:ext uri="{BB962C8B-B14F-4D97-AF65-F5344CB8AC3E}">
        <p14:creationId xmlns:p14="http://schemas.microsoft.com/office/powerpoint/2010/main" val="3421026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2000"/>
                                        <p:tgtEl>
                                          <p:spTgt spid="7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5"/>
                                        </p:tgtEl>
                                        <p:attrNameLst>
                                          <p:attrName>style.visibility</p:attrName>
                                        </p:attrNameLst>
                                      </p:cBhvr>
                                      <p:to>
                                        <p:strVal val="visible"/>
                                      </p:to>
                                    </p:set>
                                    <p:animEffect transition="in" filter="fade">
                                      <p:cBhvr>
                                        <p:cTn id="10" dur="20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395536" y="476676"/>
            <a:ext cx="8136456" cy="512736"/>
          </a:xfrm>
        </p:spPr>
        <p:txBody>
          <a:bodyPr>
            <a:normAutofit fontScale="90000"/>
          </a:bodyPr>
          <a:lstStyle/>
          <a:p>
            <a:r>
              <a:rPr lang="en-GB" sz="3200" dirty="0">
                <a:solidFill>
                  <a:schemeClr val="tx2"/>
                </a:solidFill>
              </a:rPr>
              <a:t>The Vision for IMI2 (and the </a:t>
            </a:r>
            <a:r>
              <a:rPr lang="en-GB" sz="3200" dirty="0" err="1">
                <a:solidFill>
                  <a:schemeClr val="tx2"/>
                </a:solidFill>
              </a:rPr>
              <a:t>Pharma</a:t>
            </a:r>
            <a:r>
              <a:rPr lang="en-GB" sz="3200" dirty="0">
                <a:solidFill>
                  <a:schemeClr val="tx2"/>
                </a:solidFill>
              </a:rPr>
              <a:t> industry)</a:t>
            </a:r>
          </a:p>
        </p:txBody>
      </p:sp>
      <p:pic>
        <p:nvPicPr>
          <p:cNvPr id="82946" name="Picture 5"/>
          <p:cNvPicPr>
            <a:picLocks noChangeAspect="1" noChangeArrowheads="1"/>
          </p:cNvPicPr>
          <p:nvPr/>
        </p:nvPicPr>
        <p:blipFill>
          <a:blip r:embed="rId3" cstate="print"/>
          <a:srcRect l="2896" t="27624" r="8574"/>
          <a:stretch>
            <a:fillRect/>
          </a:stretch>
        </p:blipFill>
        <p:spPr bwMode="auto">
          <a:xfrm>
            <a:off x="396891" y="2420888"/>
            <a:ext cx="8747125" cy="2281858"/>
          </a:xfrm>
          <a:prstGeom prst="rect">
            <a:avLst/>
          </a:prstGeom>
          <a:noFill/>
          <a:ln w="9525">
            <a:noFill/>
            <a:miter lim="800000"/>
            <a:headEnd/>
            <a:tailEnd/>
          </a:ln>
        </p:spPr>
      </p:pic>
      <p:sp>
        <p:nvSpPr>
          <p:cNvPr id="82947" name="Rectangle 6"/>
          <p:cNvSpPr>
            <a:spLocks noChangeArrowheads="1"/>
          </p:cNvSpPr>
          <p:nvPr/>
        </p:nvSpPr>
        <p:spPr bwMode="auto">
          <a:xfrm>
            <a:off x="233378" y="1676400"/>
            <a:ext cx="5564187" cy="1231900"/>
          </a:xfrm>
          <a:prstGeom prst="rect">
            <a:avLst/>
          </a:prstGeom>
          <a:solidFill>
            <a:schemeClr val="bg1"/>
          </a:solidFill>
          <a:ln w="9525" algn="ctr">
            <a:noFill/>
            <a:miter lim="800000"/>
            <a:headEnd/>
            <a:tailEnd/>
          </a:ln>
        </p:spPr>
        <p:txBody>
          <a:bodyPr wrap="none" lIns="91296" tIns="45648" rIns="91296" bIns="45648" anchor="ctr"/>
          <a:lstStyle/>
          <a:p>
            <a:endParaRPr lang="da-DK"/>
          </a:p>
        </p:txBody>
      </p:sp>
      <p:sp>
        <p:nvSpPr>
          <p:cNvPr id="82948" name="Text Box 7"/>
          <p:cNvSpPr txBox="1">
            <a:spLocks noChangeArrowheads="1"/>
          </p:cNvSpPr>
          <p:nvPr/>
        </p:nvSpPr>
        <p:spPr bwMode="auto">
          <a:xfrm>
            <a:off x="3629040" y="3897312"/>
            <a:ext cx="1982788" cy="751784"/>
          </a:xfrm>
          <a:prstGeom prst="rect">
            <a:avLst/>
          </a:prstGeom>
          <a:solidFill>
            <a:schemeClr val="bg1"/>
          </a:solidFill>
          <a:ln w="9525" algn="ctr">
            <a:noFill/>
            <a:miter lim="800000"/>
            <a:headEnd/>
            <a:tailEnd/>
          </a:ln>
        </p:spPr>
        <p:txBody>
          <a:bodyPr lIns="91296" tIns="45648" rIns="91296" bIns="45648">
            <a:spAutoFit/>
          </a:bodyPr>
          <a:lstStyle/>
          <a:p>
            <a:pPr algn="ctr"/>
            <a:r>
              <a:rPr lang="en-US" sz="1400" b="1">
                <a:cs typeface="Times New Roman" pitchFamily="18" charset="0"/>
              </a:rPr>
              <a:t>Molecular diagnosis</a:t>
            </a:r>
          </a:p>
          <a:p>
            <a:pPr algn="ctr"/>
            <a:r>
              <a:rPr lang="en-US" sz="1400" b="1">
                <a:cs typeface="Times New Roman" pitchFamily="18" charset="0"/>
              </a:rPr>
              <a:t>based on biological knowledge</a:t>
            </a:r>
          </a:p>
        </p:txBody>
      </p:sp>
      <p:sp>
        <p:nvSpPr>
          <p:cNvPr id="15" name="Text Box 10"/>
          <p:cNvSpPr txBox="1">
            <a:spLocks noChangeArrowheads="1"/>
          </p:cNvSpPr>
          <p:nvPr/>
        </p:nvSpPr>
        <p:spPr bwMode="auto">
          <a:xfrm>
            <a:off x="233363" y="5124465"/>
            <a:ext cx="3614737" cy="727075"/>
          </a:xfrm>
          <a:prstGeom prst="rect">
            <a:avLst/>
          </a:prstGeom>
          <a:noFill/>
          <a:ln w="25400">
            <a:solidFill>
              <a:schemeClr val="tx1"/>
            </a:solidFill>
            <a:miter lim="800000"/>
            <a:headEnd/>
            <a:tailEnd/>
          </a:ln>
          <a:extLst/>
        </p:spPr>
        <p:txBody>
          <a:bodyPr lIns="91296" tIns="45648" rIns="91296" bIns="45648">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r>
              <a:rPr lang="en-US" sz="2000" b="1" dirty="0">
                <a:solidFill>
                  <a:schemeClr val="tx2">
                    <a:lumMod val="75000"/>
                  </a:schemeClr>
                </a:solidFill>
                <a:latin typeface="Arial Narrow" pitchFamily="34" charset="0"/>
              </a:rPr>
              <a:t>We “treat” a population.</a:t>
            </a:r>
          </a:p>
          <a:p>
            <a:pPr algn="ctr" eaLnBrk="1" hangingPunct="1">
              <a:defRPr/>
            </a:pPr>
            <a:r>
              <a:rPr lang="en-US" sz="2000" b="1" dirty="0">
                <a:solidFill>
                  <a:schemeClr val="tx2">
                    <a:lumMod val="75000"/>
                  </a:schemeClr>
                </a:solidFill>
                <a:latin typeface="Arial Narrow" pitchFamily="34" charset="0"/>
              </a:rPr>
              <a:t>Some respond and some don’t</a:t>
            </a:r>
          </a:p>
        </p:txBody>
      </p:sp>
      <p:sp>
        <p:nvSpPr>
          <p:cNvPr id="16" name="Text Box 13"/>
          <p:cNvSpPr txBox="1">
            <a:spLocks noChangeArrowheads="1"/>
          </p:cNvSpPr>
          <p:nvPr/>
        </p:nvSpPr>
        <p:spPr bwMode="auto">
          <a:xfrm>
            <a:off x="5425490" y="5124449"/>
            <a:ext cx="3483942" cy="720373"/>
          </a:xfrm>
          <a:prstGeom prst="rect">
            <a:avLst/>
          </a:prstGeom>
          <a:noFill/>
          <a:ln w="25400">
            <a:solidFill>
              <a:schemeClr val="tx1"/>
            </a:solidFill>
            <a:miter lim="800000"/>
            <a:headEnd/>
            <a:tailEnd/>
          </a:ln>
          <a:extLst/>
        </p:spPr>
        <p:txBody>
          <a:bodyPr wrap="none" lIns="91296" tIns="45648" rIns="91296" bIns="45648">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r>
              <a:rPr lang="en-US" sz="2000" b="1" dirty="0">
                <a:solidFill>
                  <a:schemeClr val="tx2">
                    <a:lumMod val="75000"/>
                  </a:schemeClr>
                </a:solidFill>
                <a:latin typeface="Arial Narrow" pitchFamily="34" charset="0"/>
              </a:rPr>
              <a:t>We “treat” a</a:t>
            </a:r>
            <a:r>
              <a:rPr lang="en-US" sz="2000" b="1" i="1" dirty="0">
                <a:solidFill>
                  <a:schemeClr val="tx2">
                    <a:lumMod val="75000"/>
                  </a:schemeClr>
                </a:solidFill>
                <a:latin typeface="Arial Narrow" pitchFamily="34" charset="0"/>
              </a:rPr>
              <a:t> targeted </a:t>
            </a:r>
            <a:r>
              <a:rPr lang="en-US" sz="2000" b="1" dirty="0">
                <a:solidFill>
                  <a:schemeClr val="tx2">
                    <a:lumMod val="75000"/>
                  </a:schemeClr>
                </a:solidFill>
                <a:latin typeface="Arial Narrow" pitchFamily="34" charset="0"/>
              </a:rPr>
              <a:t>population</a:t>
            </a:r>
          </a:p>
          <a:p>
            <a:pPr algn="ctr" eaLnBrk="1" hangingPunct="1">
              <a:defRPr/>
            </a:pPr>
            <a:r>
              <a:rPr lang="en-US" sz="2000" b="1" dirty="0">
                <a:solidFill>
                  <a:schemeClr val="tx2">
                    <a:lumMod val="75000"/>
                  </a:schemeClr>
                </a:solidFill>
                <a:latin typeface="Arial Narrow" pitchFamily="34" charset="0"/>
              </a:rPr>
              <a:t>They all respond</a:t>
            </a:r>
          </a:p>
        </p:txBody>
      </p:sp>
      <p:sp>
        <p:nvSpPr>
          <p:cNvPr id="82951" name="TextBox 1"/>
          <p:cNvSpPr txBox="1">
            <a:spLocks noChangeArrowheads="1"/>
          </p:cNvSpPr>
          <p:nvPr/>
        </p:nvSpPr>
        <p:spPr bwMode="auto">
          <a:xfrm>
            <a:off x="544513" y="1676416"/>
            <a:ext cx="3303587" cy="519113"/>
          </a:xfrm>
          <a:prstGeom prst="rect">
            <a:avLst/>
          </a:prstGeom>
          <a:noFill/>
          <a:ln w="9525">
            <a:noFill/>
            <a:miter lim="800000"/>
            <a:headEnd/>
            <a:tailEnd/>
          </a:ln>
        </p:spPr>
        <p:txBody>
          <a:bodyPr lIns="91296" tIns="45648" rIns="91296" bIns="45648">
            <a:spAutoFit/>
          </a:bodyPr>
          <a:lstStyle/>
          <a:p>
            <a:r>
              <a:rPr lang="en-US" sz="2800" b="1" dirty="0">
                <a:solidFill>
                  <a:srgbClr val="4B5064"/>
                </a:solidFill>
                <a:latin typeface="Arial Narrow" pitchFamily="34" charset="0"/>
              </a:rPr>
              <a:t>From population</a:t>
            </a:r>
          </a:p>
        </p:txBody>
      </p:sp>
      <p:sp>
        <p:nvSpPr>
          <p:cNvPr id="82952" name="TextBox 17"/>
          <p:cNvSpPr txBox="1">
            <a:spLocks noChangeArrowheads="1"/>
          </p:cNvSpPr>
          <p:nvPr/>
        </p:nvSpPr>
        <p:spPr bwMode="auto">
          <a:xfrm>
            <a:off x="6556125" y="1676416"/>
            <a:ext cx="2781300" cy="519113"/>
          </a:xfrm>
          <a:prstGeom prst="rect">
            <a:avLst/>
          </a:prstGeom>
          <a:noFill/>
          <a:ln w="9525">
            <a:noFill/>
            <a:miter lim="800000"/>
            <a:headEnd/>
            <a:tailEnd/>
          </a:ln>
        </p:spPr>
        <p:txBody>
          <a:bodyPr lIns="91296" tIns="45648" rIns="91296" bIns="45648">
            <a:spAutoFit/>
          </a:bodyPr>
          <a:lstStyle/>
          <a:p>
            <a:r>
              <a:rPr lang="en-US" sz="2800" b="1" dirty="0">
                <a:solidFill>
                  <a:srgbClr val="4B5064"/>
                </a:solidFill>
                <a:latin typeface="Arial Narrow" pitchFamily="34" charset="0"/>
              </a:rPr>
              <a:t>to individual</a:t>
            </a:r>
          </a:p>
        </p:txBody>
      </p:sp>
      <p:cxnSp>
        <p:nvCxnSpPr>
          <p:cNvPr id="6" name="Straight Arrow Connector 5"/>
          <p:cNvCxnSpPr/>
          <p:nvPr/>
        </p:nvCxnSpPr>
        <p:spPr>
          <a:xfrm>
            <a:off x="3663965" y="1946275"/>
            <a:ext cx="194786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7199154" y="3500421"/>
            <a:ext cx="757237" cy="889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296" tIns="45648" rIns="91296" bIns="45648" anchor="ctr"/>
          <a:lstStyle/>
          <a:p>
            <a:pPr algn="ctr">
              <a:defRPr/>
            </a:pPr>
            <a:endParaRPr lang="en-US"/>
          </a:p>
        </p:txBody>
      </p:sp>
      <p:sp>
        <p:nvSpPr>
          <p:cNvPr id="82955" name="Date Placeholder 8"/>
          <p:cNvSpPr txBox="1">
            <a:spLocks noGrp="1"/>
          </p:cNvSpPr>
          <p:nvPr/>
        </p:nvSpPr>
        <p:spPr bwMode="auto">
          <a:xfrm>
            <a:off x="5791200" y="6405563"/>
            <a:ext cx="3044825" cy="365125"/>
          </a:xfrm>
          <a:prstGeom prst="rect">
            <a:avLst/>
          </a:prstGeom>
          <a:noFill/>
          <a:ln w="9525">
            <a:noFill/>
            <a:miter lim="800000"/>
            <a:headEnd/>
            <a:tailEnd/>
          </a:ln>
        </p:spPr>
        <p:txBody>
          <a:bodyPr lIns="91296" tIns="45648" rIns="91296" bIns="45648"/>
          <a:lstStyle/>
          <a:p>
            <a:pPr algn="r"/>
            <a:fld id="{4C370AB0-6139-4CB2-9A27-F63B536AEB35}" type="datetime1">
              <a:rPr lang="en-US" sz="1400">
                <a:solidFill>
                  <a:srgbClr val="FFFFFF"/>
                </a:solidFill>
              </a:rPr>
              <a:pPr algn="r"/>
              <a:t>2/4/2014</a:t>
            </a:fld>
            <a:endParaRPr lang="en-US" sz="1400">
              <a:solidFill>
                <a:srgbClr val="FFFFFF"/>
              </a:solidFill>
            </a:endParaRPr>
          </a:p>
        </p:txBody>
      </p:sp>
      <p:sp>
        <p:nvSpPr>
          <p:cNvPr id="13" name="Line 7"/>
          <p:cNvSpPr>
            <a:spLocks noChangeShapeType="1"/>
          </p:cNvSpPr>
          <p:nvPr/>
        </p:nvSpPr>
        <p:spPr bwMode="auto">
          <a:xfrm flipV="1">
            <a:off x="3176" y="1023880"/>
            <a:ext cx="7676985" cy="0"/>
          </a:xfrm>
          <a:prstGeom prst="line">
            <a:avLst/>
          </a:prstGeom>
          <a:noFill/>
          <a:ln w="28575">
            <a:solidFill>
              <a:srgbClr val="66BC29"/>
            </a:solidFill>
            <a:round/>
            <a:headEnd/>
            <a:tailEnd/>
          </a:ln>
          <a:extLst>
            <a:ext uri="{909E8E84-426E-40DD-AFC4-6F175D3DCCD1}">
              <a14:hiddenFill xmlns:a14="http://schemas.microsoft.com/office/drawing/2010/main">
                <a:noFill/>
              </a14:hiddenFill>
            </a:ext>
          </a:extLst>
        </p:spPr>
        <p:txBody>
          <a:bodyPr lIns="89866" tIns="46731" rIns="89866" bIns="46731"/>
          <a:lstStyle/>
          <a:p>
            <a:endParaRPr lang="en-GB">
              <a:solidFill>
                <a:srgbClr val="00446A"/>
              </a:solidFill>
              <a:latin typeface="Calibri" pitchFamily="34" charset="0"/>
              <a:cs typeface="Arial"/>
            </a:endParaRPr>
          </a:p>
        </p:txBody>
      </p:sp>
      <p:sp>
        <p:nvSpPr>
          <p:cNvPr id="2" name="Slide Number Placeholder 1"/>
          <p:cNvSpPr>
            <a:spLocks noGrp="1"/>
          </p:cNvSpPr>
          <p:nvPr>
            <p:ph type="sldNum" sz="quarter" idx="12"/>
          </p:nvPr>
        </p:nvSpPr>
        <p:spPr/>
        <p:txBody>
          <a:bodyPr/>
          <a:lstStyle/>
          <a:p>
            <a:pPr>
              <a:defRPr/>
            </a:pPr>
            <a:fld id="{05B15462-E77B-4649-8BA4-4C8CEBF3344B}" type="slidenum">
              <a:rPr lang="en-US" smtClean="0"/>
              <a:pPr>
                <a:defRPr/>
              </a:pPr>
              <a:t>3</a:t>
            </a:fld>
            <a:endParaRPr lang="en-US"/>
          </a:p>
        </p:txBody>
      </p:sp>
    </p:spTree>
    <p:extLst>
      <p:ext uri="{BB962C8B-B14F-4D97-AF65-F5344CB8AC3E}">
        <p14:creationId xmlns:p14="http://schemas.microsoft.com/office/powerpoint/2010/main" val="742941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395536" y="260648"/>
            <a:ext cx="8136456" cy="512736"/>
          </a:xfrm>
        </p:spPr>
        <p:txBody>
          <a:bodyPr>
            <a:normAutofit/>
          </a:bodyPr>
          <a:lstStyle/>
          <a:p>
            <a:r>
              <a:rPr lang="en-US" sz="3200" dirty="0"/>
              <a:t>Modern Medicines – non-responder rates</a:t>
            </a:r>
            <a:endParaRPr lang="fr-BE" sz="3200" dirty="0"/>
          </a:p>
        </p:txBody>
      </p:sp>
      <p:pic>
        <p:nvPicPr>
          <p:cNvPr id="84993" name="Picture 4"/>
          <p:cNvPicPr>
            <a:picLocks noGrp="1" noChangeAspect="1" noChangeArrowheads="1"/>
          </p:cNvPicPr>
          <p:nvPr>
            <p:ph idx="4294967295"/>
          </p:nvPr>
        </p:nvPicPr>
        <p:blipFill>
          <a:blip r:embed="rId3" cstate="print"/>
          <a:srcRect t="10101" r="32256" b="14932"/>
          <a:stretch>
            <a:fillRect/>
          </a:stretch>
        </p:blipFill>
        <p:spPr>
          <a:xfrm>
            <a:off x="539567" y="1556791"/>
            <a:ext cx="7999413" cy="4692651"/>
          </a:xfrm>
        </p:spPr>
      </p:pic>
      <p:sp>
        <p:nvSpPr>
          <p:cNvPr id="84994"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lIns="91296" tIns="45648" rIns="91296" bIns="45648"/>
          <a:lstStyle/>
          <a:p>
            <a:pPr algn="r"/>
            <a:fld id="{1F520425-0C42-4B7D-B23C-E2D4FB8A0FE2}" type="slidenum">
              <a:rPr lang="en-US" sz="1100">
                <a:solidFill>
                  <a:schemeClr val="bg1"/>
                </a:solidFill>
              </a:rPr>
              <a:pPr algn="r"/>
              <a:t>4</a:t>
            </a:fld>
            <a:endParaRPr lang="en-US" sz="1100">
              <a:solidFill>
                <a:schemeClr val="bg1"/>
              </a:solidFill>
            </a:endParaRPr>
          </a:p>
        </p:txBody>
      </p:sp>
      <p:sp>
        <p:nvSpPr>
          <p:cNvPr id="9" name="Rectangle 2"/>
          <p:cNvSpPr txBox="1">
            <a:spLocks noChangeArrowheads="1"/>
          </p:cNvSpPr>
          <p:nvPr/>
        </p:nvSpPr>
        <p:spPr>
          <a:xfrm>
            <a:off x="3635390" y="44450"/>
            <a:ext cx="5653088" cy="838200"/>
          </a:xfrm>
          <a:prstGeom prst="rect">
            <a:avLst/>
          </a:prstGeom>
        </p:spPr>
        <p:txBody>
          <a:bodyPr lIns="91296" tIns="45648" rIns="91296" bIns="45648"/>
          <a:lstStyle/>
          <a:p>
            <a:pPr eaLnBrk="0" hangingPunct="0">
              <a:defRPr/>
            </a:pPr>
            <a:r>
              <a:rPr lang="en-US" sz="2800" kern="0" dirty="0">
                <a:solidFill>
                  <a:schemeClr val="bg1"/>
                </a:solidFill>
                <a:latin typeface="+mj-lt"/>
                <a:ea typeface="+mj-ea"/>
                <a:cs typeface="+mj-cs"/>
              </a:rPr>
              <a:t>The patient’s perspective</a:t>
            </a:r>
          </a:p>
          <a:p>
            <a:pPr eaLnBrk="0" hangingPunct="0">
              <a:defRPr/>
            </a:pPr>
            <a:endParaRPr lang="en-US" i="1" kern="0" dirty="0">
              <a:solidFill>
                <a:schemeClr val="bg1"/>
              </a:solidFill>
              <a:latin typeface="+mj-lt"/>
              <a:ea typeface="+mj-ea"/>
              <a:cs typeface="+mj-cs"/>
            </a:endParaRPr>
          </a:p>
        </p:txBody>
      </p:sp>
      <p:sp>
        <p:nvSpPr>
          <p:cNvPr id="84997" name="Date Placeholder 1"/>
          <p:cNvSpPr txBox="1">
            <a:spLocks noGrp="1"/>
          </p:cNvSpPr>
          <p:nvPr/>
        </p:nvSpPr>
        <p:spPr bwMode="auto">
          <a:xfrm>
            <a:off x="5791200" y="6405563"/>
            <a:ext cx="3044825" cy="365125"/>
          </a:xfrm>
          <a:prstGeom prst="rect">
            <a:avLst/>
          </a:prstGeom>
          <a:noFill/>
          <a:ln w="9525">
            <a:noFill/>
            <a:miter lim="800000"/>
            <a:headEnd/>
            <a:tailEnd/>
          </a:ln>
        </p:spPr>
        <p:txBody>
          <a:bodyPr lIns="91296" tIns="45648" rIns="91296" bIns="45648"/>
          <a:lstStyle/>
          <a:p>
            <a:pPr algn="r"/>
            <a:fld id="{26F6F4B0-22AB-44FE-980D-F9B6A6A86E65}" type="datetime1">
              <a:rPr lang="en-US" sz="1400">
                <a:solidFill>
                  <a:srgbClr val="FFFFFF"/>
                </a:solidFill>
              </a:rPr>
              <a:pPr algn="r"/>
              <a:t>2/4/2014</a:t>
            </a:fld>
            <a:endParaRPr lang="en-US" sz="1400">
              <a:solidFill>
                <a:srgbClr val="FFFFFF"/>
              </a:solidFill>
            </a:endParaRPr>
          </a:p>
        </p:txBody>
      </p:sp>
      <p:sp>
        <p:nvSpPr>
          <p:cNvPr id="84998" name="Footer Placeholder 2"/>
          <p:cNvSpPr txBox="1">
            <a:spLocks noGrp="1"/>
          </p:cNvSpPr>
          <p:nvPr/>
        </p:nvSpPr>
        <p:spPr bwMode="auto">
          <a:xfrm>
            <a:off x="304800" y="6410340"/>
            <a:ext cx="3581400" cy="366713"/>
          </a:xfrm>
          <a:prstGeom prst="rect">
            <a:avLst/>
          </a:prstGeom>
          <a:noFill/>
          <a:ln w="9525">
            <a:noFill/>
            <a:miter lim="800000"/>
            <a:headEnd/>
            <a:tailEnd/>
          </a:ln>
        </p:spPr>
        <p:txBody>
          <a:bodyPr lIns="91296" tIns="45648" rIns="91296" bIns="45648"/>
          <a:lstStyle/>
          <a:p>
            <a:r>
              <a:rPr lang="en-US" sz="1200">
                <a:solidFill>
                  <a:srgbClr val="FFFFFF"/>
                </a:solidFill>
              </a:rPr>
              <a:t>R&amp;D model revamping </a:t>
            </a:r>
          </a:p>
        </p:txBody>
      </p:sp>
      <p:sp>
        <p:nvSpPr>
          <p:cNvPr id="8" name="Line 7"/>
          <p:cNvSpPr>
            <a:spLocks noChangeShapeType="1"/>
          </p:cNvSpPr>
          <p:nvPr/>
        </p:nvSpPr>
        <p:spPr bwMode="auto">
          <a:xfrm flipV="1">
            <a:off x="3176" y="1023880"/>
            <a:ext cx="7676985" cy="0"/>
          </a:xfrm>
          <a:prstGeom prst="line">
            <a:avLst/>
          </a:prstGeom>
          <a:noFill/>
          <a:ln w="28575">
            <a:solidFill>
              <a:srgbClr val="66BC29"/>
            </a:solidFill>
            <a:round/>
            <a:headEnd/>
            <a:tailEnd/>
          </a:ln>
          <a:extLst>
            <a:ext uri="{909E8E84-426E-40DD-AFC4-6F175D3DCCD1}">
              <a14:hiddenFill xmlns:a14="http://schemas.microsoft.com/office/drawing/2010/main">
                <a:noFill/>
              </a14:hiddenFill>
            </a:ext>
          </a:extLst>
        </p:spPr>
        <p:txBody>
          <a:bodyPr lIns="89866" tIns="46731" rIns="89866" bIns="46731"/>
          <a:lstStyle/>
          <a:p>
            <a:endParaRPr lang="en-GB">
              <a:solidFill>
                <a:srgbClr val="00446A"/>
              </a:solidFill>
              <a:latin typeface="Calibri" pitchFamily="34" charset="0"/>
              <a:cs typeface="Arial"/>
            </a:endParaRPr>
          </a:p>
        </p:txBody>
      </p:sp>
      <p:sp>
        <p:nvSpPr>
          <p:cNvPr id="2" name="Slide Number Placeholder 1"/>
          <p:cNvSpPr>
            <a:spLocks noGrp="1"/>
          </p:cNvSpPr>
          <p:nvPr>
            <p:ph type="sldNum" sz="quarter" idx="12"/>
          </p:nvPr>
        </p:nvSpPr>
        <p:spPr/>
        <p:txBody>
          <a:bodyPr/>
          <a:lstStyle/>
          <a:p>
            <a:pPr>
              <a:defRPr/>
            </a:pPr>
            <a:fld id="{05B15462-E77B-4649-8BA4-4C8CEBF3344B}" type="slidenum">
              <a:rPr lang="en-US" smtClean="0"/>
              <a:pPr>
                <a:defRPr/>
              </a:pPr>
              <a:t>4</a:t>
            </a:fld>
            <a:endParaRPr lang="en-US"/>
          </a:p>
        </p:txBody>
      </p:sp>
    </p:spTree>
    <p:extLst>
      <p:ext uri="{BB962C8B-B14F-4D97-AF65-F5344CB8AC3E}">
        <p14:creationId xmlns:p14="http://schemas.microsoft.com/office/powerpoint/2010/main" val="33103586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594820" y="6300191"/>
            <a:ext cx="422686" cy="301752"/>
          </a:xfrm>
          <a:prstGeom prst="rect">
            <a:avLst/>
          </a:prstGeom>
        </p:spPr>
        <p:txBody>
          <a:bodyPr lIns="87140" tIns="43570" rIns="87140" bIns="43570"/>
          <a:lstStyle/>
          <a:p>
            <a:fld id="{CE8079A4-7AA8-4A4F-87E2-7781EC5097DD}" type="slidenum">
              <a:rPr lang="en-US" smtClean="0"/>
              <a:pPr/>
              <a:t>5</a:t>
            </a:fld>
            <a:endParaRPr lang="en-US" dirty="0"/>
          </a:p>
        </p:txBody>
      </p:sp>
      <p:pic>
        <p:nvPicPr>
          <p:cNvPr id="106498" name="Picture 2" descr="Go to NHS Choices homepage"/>
          <p:cNvPicPr>
            <a:picLocks noChangeAspect="1" noChangeArrowheads="1"/>
          </p:cNvPicPr>
          <p:nvPr/>
        </p:nvPicPr>
        <p:blipFill>
          <a:blip r:embed="rId2" cstate="print"/>
          <a:srcRect r="58266" b="-5630"/>
          <a:stretch>
            <a:fillRect/>
          </a:stretch>
        </p:blipFill>
        <p:spPr bwMode="auto">
          <a:xfrm>
            <a:off x="765213" y="1695160"/>
            <a:ext cx="1396302" cy="583433"/>
          </a:xfrm>
          <a:prstGeom prst="rect">
            <a:avLst/>
          </a:prstGeom>
          <a:noFill/>
        </p:spPr>
      </p:pic>
      <p:sp>
        <p:nvSpPr>
          <p:cNvPr id="12" name="Rectangle 11"/>
          <p:cNvSpPr/>
          <p:nvPr/>
        </p:nvSpPr>
        <p:spPr>
          <a:xfrm>
            <a:off x="482064" y="292315"/>
            <a:ext cx="8397578" cy="986749"/>
          </a:xfrm>
          <a:prstGeom prst="rect">
            <a:avLst/>
          </a:prstGeom>
        </p:spPr>
        <p:txBody>
          <a:bodyPr wrap="square" lIns="93146" tIns="46574" rIns="93146" bIns="46574">
            <a:spAutoFit/>
          </a:bodyPr>
          <a:lstStyle/>
          <a:p>
            <a:r>
              <a:rPr lang="en-US" sz="2900" b="1" dirty="0">
                <a:solidFill>
                  <a:schemeClr val="tx2"/>
                </a:solidFill>
              </a:rPr>
              <a:t>Science is driving advances in diagnosis: breast cancer is actually 10 different diseases </a:t>
            </a:r>
          </a:p>
        </p:txBody>
      </p:sp>
      <p:pic>
        <p:nvPicPr>
          <p:cNvPr id="106500" name="Picture 4" descr="http://www.nhs.uk/news/2012/04april/PublishingImages/breast-cancer_166x138_M1220425.jpg"/>
          <p:cNvPicPr>
            <a:picLocks noChangeAspect="1" noChangeArrowheads="1"/>
          </p:cNvPicPr>
          <p:nvPr/>
        </p:nvPicPr>
        <p:blipFill>
          <a:blip r:embed="rId3" cstate="print"/>
          <a:srcRect/>
          <a:stretch>
            <a:fillRect/>
          </a:stretch>
        </p:blipFill>
        <p:spPr bwMode="auto">
          <a:xfrm>
            <a:off x="4901636" y="2425774"/>
            <a:ext cx="3141376" cy="2611353"/>
          </a:xfrm>
          <a:prstGeom prst="rect">
            <a:avLst/>
          </a:prstGeom>
          <a:noFill/>
        </p:spPr>
      </p:pic>
      <p:sp>
        <p:nvSpPr>
          <p:cNvPr id="15" name="Rectangle 14"/>
          <p:cNvSpPr/>
          <p:nvPr/>
        </p:nvSpPr>
        <p:spPr>
          <a:xfrm>
            <a:off x="684221" y="2287646"/>
            <a:ext cx="4214178" cy="2920461"/>
          </a:xfrm>
          <a:prstGeom prst="rect">
            <a:avLst/>
          </a:prstGeom>
        </p:spPr>
        <p:txBody>
          <a:bodyPr wrap="square" lIns="93146" tIns="46574" rIns="93146" bIns="46574">
            <a:spAutoFit/>
          </a:bodyPr>
          <a:lstStyle/>
          <a:p>
            <a:r>
              <a:rPr lang="en-US" sz="2000" dirty="0">
                <a:solidFill>
                  <a:schemeClr val="tx1">
                    <a:lumMod val="75000"/>
                    <a:lumOff val="25000"/>
                  </a:schemeClr>
                </a:solidFill>
              </a:rPr>
              <a:t>“A landmark study has reclassified the country’s most common cancer in breakthrough research that could revolutionise the way we treat breast tumours… scientists found breast cancer could be classified into 10 different broad types according to their common genetic features.”</a:t>
            </a:r>
          </a:p>
        </p:txBody>
      </p:sp>
      <p:sp>
        <p:nvSpPr>
          <p:cNvPr id="16" name="Rectangle 15"/>
          <p:cNvSpPr/>
          <p:nvPr/>
        </p:nvSpPr>
        <p:spPr>
          <a:xfrm>
            <a:off x="1228179" y="5571040"/>
            <a:ext cx="7153539" cy="282625"/>
          </a:xfrm>
          <a:prstGeom prst="rect">
            <a:avLst/>
          </a:prstGeom>
        </p:spPr>
        <p:txBody>
          <a:bodyPr wrap="square" lIns="93146" tIns="46574" rIns="93146" bIns="46574">
            <a:spAutoFit/>
          </a:bodyPr>
          <a:lstStyle/>
          <a:p>
            <a:r>
              <a:rPr lang="en-US" sz="1200" dirty="0">
                <a:solidFill>
                  <a:schemeClr val="tx2"/>
                </a:solidFill>
              </a:rPr>
              <a:t>http://www.nhs.uk/news/2012/04april/Pages/breast-cancer-genetic-diversity-mapped.aspx</a:t>
            </a:r>
          </a:p>
        </p:txBody>
      </p:sp>
      <p:sp>
        <p:nvSpPr>
          <p:cNvPr id="8" name="Rectangle 7"/>
          <p:cNvSpPr/>
          <p:nvPr/>
        </p:nvSpPr>
        <p:spPr>
          <a:xfrm>
            <a:off x="2421918" y="1747286"/>
            <a:ext cx="2758569" cy="376813"/>
          </a:xfrm>
          <a:prstGeom prst="rect">
            <a:avLst/>
          </a:prstGeom>
        </p:spPr>
        <p:txBody>
          <a:bodyPr wrap="none" lIns="93146" tIns="46574" rIns="93146" bIns="46574">
            <a:spAutoFit/>
          </a:bodyPr>
          <a:lstStyle/>
          <a:p>
            <a:r>
              <a:rPr lang="en-US" b="1" dirty="0" smtClean="0">
                <a:solidFill>
                  <a:schemeClr val="tx2"/>
                </a:solidFill>
              </a:rPr>
              <a:t>Thursday April 19 2012</a:t>
            </a:r>
            <a:endParaRPr lang="en-US" b="1" dirty="0">
              <a:solidFill>
                <a:schemeClr val="tx2"/>
              </a:solidFill>
            </a:endParaRPr>
          </a:p>
        </p:txBody>
      </p:sp>
    </p:spTree>
    <p:extLst>
      <p:ext uri="{BB962C8B-B14F-4D97-AF65-F5344CB8AC3E}">
        <p14:creationId xmlns:p14="http://schemas.microsoft.com/office/powerpoint/2010/main" val="1315145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Unmet medical needs </a:t>
            </a:r>
            <a:endParaRPr lang="en-US" dirty="0"/>
          </a:p>
        </p:txBody>
      </p:sp>
      <p:pic>
        <p:nvPicPr>
          <p:cNvPr id="5" name="Content Placeholder 4" descr="Screen Shot 2014-01-14 at 15.30.08.png"/>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13929" r="-13929"/>
          <a:stretch/>
        </p:blipFill>
        <p:spPr>
          <a:xfrm>
            <a:off x="539749" y="1340768"/>
            <a:ext cx="3806569" cy="4785395"/>
          </a:xfrm>
          <a:ln>
            <a:solidFill>
              <a:schemeClr val="tx1"/>
            </a:solidFill>
          </a:ln>
        </p:spPr>
      </p:pic>
      <p:sp>
        <p:nvSpPr>
          <p:cNvPr id="7" name="Content Placeholder 6"/>
          <p:cNvSpPr>
            <a:spLocks noGrp="1"/>
          </p:cNvSpPr>
          <p:nvPr>
            <p:ph sz="half" idx="2"/>
          </p:nvPr>
        </p:nvSpPr>
        <p:spPr/>
        <p:txBody>
          <a:bodyPr>
            <a:normAutofit fontScale="92500"/>
          </a:bodyPr>
          <a:lstStyle/>
          <a:p>
            <a:r>
              <a:rPr lang="en-US" dirty="0" smtClean="0"/>
              <a:t>Burden of disease on patient and society = total cost of disease for healthcare and social security </a:t>
            </a:r>
          </a:p>
          <a:p>
            <a:r>
              <a:rPr lang="en-US" dirty="0" smtClean="0"/>
              <a:t>Unmet need: </a:t>
            </a:r>
          </a:p>
          <a:p>
            <a:pPr lvl="1"/>
            <a:r>
              <a:rPr lang="en-US" dirty="0" smtClean="0"/>
              <a:t>No treatment </a:t>
            </a:r>
          </a:p>
          <a:p>
            <a:pPr lvl="1"/>
            <a:r>
              <a:rPr lang="en-US" dirty="0" smtClean="0"/>
              <a:t>Inadequate treatment (resistance or treating symptoms, not cause)</a:t>
            </a:r>
          </a:p>
          <a:p>
            <a:pPr lvl="1"/>
            <a:r>
              <a:rPr lang="en-US" dirty="0" smtClean="0"/>
              <a:t>Inadequate formulation for specific population (geriatric, pediatric, </a:t>
            </a:r>
            <a:r>
              <a:rPr lang="en-US" dirty="0" err="1" smtClean="0"/>
              <a:t>etc</a:t>
            </a:r>
            <a:r>
              <a:rPr lang="en-US" dirty="0" smtClean="0"/>
              <a:t>)</a:t>
            </a:r>
          </a:p>
          <a:p>
            <a:r>
              <a:rPr lang="en-US" dirty="0" smtClean="0"/>
              <a:t>Barriers and incentives </a:t>
            </a:r>
            <a:endParaRPr lang="en-US" dirty="0"/>
          </a:p>
        </p:txBody>
      </p:sp>
      <p:sp>
        <p:nvSpPr>
          <p:cNvPr id="4" name="Slide Number Placeholder 3"/>
          <p:cNvSpPr>
            <a:spLocks noGrp="1"/>
          </p:cNvSpPr>
          <p:nvPr>
            <p:ph type="sldNum" sz="quarter" idx="12"/>
          </p:nvPr>
        </p:nvSpPr>
        <p:spPr/>
        <p:txBody>
          <a:bodyPr/>
          <a:lstStyle/>
          <a:p>
            <a:pPr>
              <a:defRPr/>
            </a:pPr>
            <a:fld id="{34AA9431-A3EF-4673-A5FE-7DCB98490BF1}" type="slidenum">
              <a:rPr lang="fr-BE" smtClean="0"/>
              <a:pPr>
                <a:defRPr/>
              </a:pPr>
              <a:t>6</a:t>
            </a:fld>
            <a:endParaRPr lang="fr-BE"/>
          </a:p>
        </p:txBody>
      </p:sp>
    </p:spTree>
    <p:extLst>
      <p:ext uri="{BB962C8B-B14F-4D97-AF65-F5344CB8AC3E}">
        <p14:creationId xmlns:p14="http://schemas.microsoft.com/office/powerpoint/2010/main" val="2536015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a:spLocks noChangeArrowheads="1"/>
          </p:cNvSpPr>
          <p:nvPr/>
        </p:nvSpPr>
        <p:spPr bwMode="auto">
          <a:xfrm>
            <a:off x="1371613" y="2924175"/>
            <a:ext cx="7558088" cy="2089150"/>
          </a:xfrm>
          <a:prstGeom prst="roundRect">
            <a:avLst>
              <a:gd name="adj" fmla="val 16667"/>
            </a:avLst>
          </a:prstGeom>
          <a:gradFill rotWithShape="0">
            <a:gsLst>
              <a:gs pos="0">
                <a:srgbClr val="EFF3F7"/>
              </a:gs>
              <a:gs pos="64999">
                <a:srgbClr val="ADC7DD"/>
              </a:gs>
              <a:gs pos="100000">
                <a:srgbClr val="9FCAD1"/>
              </a:gs>
            </a:gsLst>
            <a:lin ang="5400000" scaled="1"/>
          </a:gradFill>
          <a:ln w="9525">
            <a:solidFill>
              <a:schemeClr val="tx1"/>
            </a:solidFill>
            <a:round/>
            <a:headEnd/>
            <a:tailEnd/>
          </a:ln>
        </p:spPr>
        <p:txBody>
          <a:bodyPr lIns="91306" tIns="45653" rIns="91306" bIns="45653"/>
          <a:lstStyle/>
          <a:p>
            <a:pPr eaLnBrk="0" hangingPunct="0"/>
            <a:endParaRPr lang="fr-FR">
              <a:solidFill>
                <a:srgbClr val="00446A"/>
              </a:solidFill>
              <a:latin typeface="Calibri" pitchFamily="34" charset="0"/>
              <a:ea typeface="MS PGothic" pitchFamily="34" charset="-128"/>
            </a:endParaRPr>
          </a:p>
        </p:txBody>
      </p:sp>
      <p:sp>
        <p:nvSpPr>
          <p:cNvPr id="27" name="Rounded Rectangle 26"/>
          <p:cNvSpPr>
            <a:spLocks noChangeArrowheads="1"/>
          </p:cNvSpPr>
          <p:nvPr/>
        </p:nvSpPr>
        <p:spPr bwMode="auto">
          <a:xfrm>
            <a:off x="1333514" y="3097213"/>
            <a:ext cx="5935663" cy="1844675"/>
          </a:xfrm>
          <a:prstGeom prst="roundRect">
            <a:avLst>
              <a:gd name="adj" fmla="val 16667"/>
            </a:avLst>
          </a:prstGeom>
          <a:gradFill rotWithShape="0">
            <a:gsLst>
              <a:gs pos="0">
                <a:srgbClr val="EFF3F7"/>
              </a:gs>
              <a:gs pos="64999">
                <a:srgbClr val="ADC7DD"/>
              </a:gs>
              <a:gs pos="100000">
                <a:srgbClr val="9FCAD1"/>
              </a:gs>
            </a:gsLst>
            <a:lin ang="5400000" scaled="1"/>
          </a:gradFill>
          <a:ln w="9525">
            <a:solidFill>
              <a:schemeClr val="tx1"/>
            </a:solidFill>
            <a:round/>
            <a:headEnd/>
            <a:tailEnd/>
          </a:ln>
        </p:spPr>
        <p:txBody>
          <a:bodyPr lIns="91306" tIns="45653" rIns="91306" bIns="45653"/>
          <a:lstStyle/>
          <a:p>
            <a:pPr eaLnBrk="0" hangingPunct="0"/>
            <a:endParaRPr lang="fr-FR">
              <a:solidFill>
                <a:srgbClr val="00446A"/>
              </a:solidFill>
              <a:latin typeface="Calibri" pitchFamily="34" charset="0"/>
              <a:ea typeface="MS PGothic" pitchFamily="34" charset="-128"/>
            </a:endParaRPr>
          </a:p>
        </p:txBody>
      </p:sp>
      <p:sp>
        <p:nvSpPr>
          <p:cNvPr id="4" name="Text Box 13"/>
          <p:cNvSpPr txBox="1">
            <a:spLocks noChangeArrowheads="1"/>
          </p:cNvSpPr>
          <p:nvPr/>
        </p:nvSpPr>
        <p:spPr bwMode="auto">
          <a:xfrm>
            <a:off x="250825" y="1263656"/>
            <a:ext cx="6789738" cy="644350"/>
          </a:xfrm>
          <a:prstGeom prst="rect">
            <a:avLst/>
          </a:prstGeom>
          <a:gradFill rotWithShape="1">
            <a:gsLst>
              <a:gs pos="0">
                <a:srgbClr val="003B68"/>
              </a:gs>
              <a:gs pos="80000">
                <a:srgbClr val="00558E"/>
              </a:gs>
              <a:gs pos="100000">
                <a:srgbClr val="6DC4FF"/>
              </a:gs>
            </a:gsLst>
            <a:lin ang="16200000"/>
          </a:gradFill>
          <a:ln w="9525">
            <a:solidFill>
              <a:srgbClr val="5A3E86"/>
            </a:solidFill>
            <a:miter lim="800000"/>
            <a:headEnd/>
            <a:tailEnd/>
          </a:ln>
          <a:effectLst>
            <a:outerShdw blurRad="63500" dist="23000" dir="5400000" rotWithShape="0">
              <a:srgbClr val="000000">
                <a:alpha val="34998"/>
              </a:srgbClr>
            </a:outerShdw>
          </a:effectLst>
        </p:spPr>
        <p:txBody>
          <a:bodyPr lIns="89478" tIns="44739" rIns="89478" bIns="44739">
            <a:spAutoFit/>
          </a:bodyPr>
          <a:lstStyle/>
          <a:p>
            <a:pPr marL="453205" lvl="1" indent="1588" algn="ctr" eaLnBrk="0" hangingPunct="0">
              <a:defRPr/>
            </a:pPr>
            <a:r>
              <a:rPr lang="en-US" b="1" dirty="0">
                <a:solidFill>
                  <a:srgbClr val="FFFFFF"/>
                </a:solidFill>
                <a:latin typeface="Calibri" pitchFamily="34" charset="0"/>
                <a:ea typeface="MS PGothic" pitchFamily="34" charset="-128"/>
              </a:rPr>
              <a:t>Make Drug R&amp;D processes in Europe more efficient and effective </a:t>
            </a:r>
          </a:p>
          <a:p>
            <a:pPr marL="453205" lvl="1" indent="1588" eaLnBrk="0" hangingPunct="0">
              <a:defRPr/>
            </a:pPr>
            <a:r>
              <a:rPr lang="en-US" b="1" dirty="0">
                <a:solidFill>
                  <a:srgbClr val="FFFFFF"/>
                </a:solidFill>
                <a:latin typeface="Calibri" pitchFamily="34" charset="0"/>
                <a:ea typeface="MS PGothic" pitchFamily="34" charset="-128"/>
              </a:rPr>
              <a:t>and enhance Europe</a:t>
            </a:r>
            <a:r>
              <a:rPr lang="ja-JP" altLang="en-US" b="1" dirty="0">
                <a:solidFill>
                  <a:srgbClr val="FFFFFF"/>
                </a:solidFill>
                <a:latin typeface="Calibri" pitchFamily="34" charset="0"/>
                <a:ea typeface="MS PGothic" pitchFamily="34" charset="-128"/>
              </a:rPr>
              <a:t>’</a:t>
            </a:r>
            <a:r>
              <a:rPr lang="en-US" altLang="ja-JP" b="1" dirty="0">
                <a:solidFill>
                  <a:srgbClr val="FFFFFF"/>
                </a:solidFill>
                <a:latin typeface="Calibri" pitchFamily="34" charset="0"/>
                <a:ea typeface="MS PGothic" pitchFamily="34" charset="-128"/>
              </a:rPr>
              <a:t>s </a:t>
            </a:r>
            <a:r>
              <a:rPr lang="en-GB" altLang="ja-JP" b="1" dirty="0">
                <a:solidFill>
                  <a:srgbClr val="FFFFFF"/>
                </a:solidFill>
                <a:latin typeface="Calibri" pitchFamily="34" charset="0"/>
                <a:ea typeface="MS PGothic" pitchFamily="34" charset="-128"/>
              </a:rPr>
              <a:t>competitiveness</a:t>
            </a:r>
            <a:r>
              <a:rPr lang="en-US" altLang="ja-JP" b="1" dirty="0">
                <a:solidFill>
                  <a:srgbClr val="FFFFFF"/>
                </a:solidFill>
                <a:latin typeface="Calibri" pitchFamily="34" charset="0"/>
                <a:ea typeface="MS PGothic" pitchFamily="34" charset="-128"/>
              </a:rPr>
              <a:t> in the </a:t>
            </a:r>
            <a:r>
              <a:rPr lang="en-US" altLang="ja-JP" b="1" dirty="0" err="1">
                <a:solidFill>
                  <a:srgbClr val="FFFFFF"/>
                </a:solidFill>
                <a:latin typeface="Calibri" pitchFamily="34" charset="0"/>
                <a:ea typeface="MS PGothic" pitchFamily="34" charset="-128"/>
              </a:rPr>
              <a:t>Pharma</a:t>
            </a:r>
            <a:r>
              <a:rPr lang="en-US" altLang="ja-JP" b="1" dirty="0">
                <a:solidFill>
                  <a:srgbClr val="FFFFFF"/>
                </a:solidFill>
                <a:latin typeface="Calibri" pitchFamily="34" charset="0"/>
                <a:ea typeface="MS PGothic" pitchFamily="34" charset="-128"/>
              </a:rPr>
              <a:t> sector</a:t>
            </a:r>
            <a:endParaRPr lang="en-US" b="1" dirty="0">
              <a:solidFill>
                <a:srgbClr val="FFFFFF"/>
              </a:solidFill>
              <a:latin typeface="Calibri" pitchFamily="34" charset="0"/>
              <a:ea typeface="MS PGothic" pitchFamily="34" charset="-128"/>
            </a:endParaRPr>
          </a:p>
        </p:txBody>
      </p:sp>
      <p:sp>
        <p:nvSpPr>
          <p:cNvPr id="163845" name="AutoShape 8"/>
          <p:cNvSpPr>
            <a:spLocks noChangeArrowheads="1"/>
          </p:cNvSpPr>
          <p:nvPr/>
        </p:nvSpPr>
        <p:spPr bwMode="auto">
          <a:xfrm>
            <a:off x="735013" y="2012950"/>
            <a:ext cx="703262" cy="808038"/>
          </a:xfrm>
          <a:prstGeom prst="downArrow">
            <a:avLst>
              <a:gd name="adj1" fmla="val 50000"/>
              <a:gd name="adj2" fmla="val 28432"/>
            </a:avLst>
          </a:prstGeom>
          <a:solidFill>
            <a:schemeClr val="accent1">
              <a:alpha val="56862"/>
            </a:schemeClr>
          </a:solidFill>
          <a:ln w="9525">
            <a:noFill/>
            <a:miter lim="800000"/>
            <a:headEnd/>
            <a:tailEnd/>
          </a:ln>
        </p:spPr>
        <p:txBody>
          <a:bodyPr vert="eaVert" wrap="none" lIns="89478" tIns="44739" rIns="89478" bIns="44739" anchor="ctr"/>
          <a:lstStyle/>
          <a:p>
            <a:pPr eaLnBrk="0" hangingPunct="0"/>
            <a:endParaRPr lang="en-GB">
              <a:solidFill>
                <a:srgbClr val="00446A"/>
              </a:solidFill>
              <a:latin typeface="Calibri" pitchFamily="34" charset="0"/>
              <a:ea typeface="MS PGothic" pitchFamily="34" charset="-128"/>
            </a:endParaRPr>
          </a:p>
        </p:txBody>
      </p:sp>
      <p:sp>
        <p:nvSpPr>
          <p:cNvPr id="163846" name="AutoShape 8"/>
          <p:cNvSpPr>
            <a:spLocks noChangeArrowheads="1"/>
          </p:cNvSpPr>
          <p:nvPr/>
        </p:nvSpPr>
        <p:spPr bwMode="auto">
          <a:xfrm>
            <a:off x="2484438" y="2012950"/>
            <a:ext cx="730250" cy="808038"/>
          </a:xfrm>
          <a:prstGeom prst="downArrow">
            <a:avLst>
              <a:gd name="adj1" fmla="val 50000"/>
              <a:gd name="adj2" fmla="val 28478"/>
            </a:avLst>
          </a:prstGeom>
          <a:solidFill>
            <a:schemeClr val="accent1">
              <a:alpha val="56862"/>
            </a:schemeClr>
          </a:solidFill>
          <a:ln w="9525">
            <a:noFill/>
            <a:miter lim="800000"/>
            <a:headEnd/>
            <a:tailEnd/>
          </a:ln>
        </p:spPr>
        <p:txBody>
          <a:bodyPr vert="eaVert" wrap="none" lIns="89478" tIns="44739" rIns="89478" bIns="44739" anchor="ctr"/>
          <a:lstStyle/>
          <a:p>
            <a:pPr eaLnBrk="0" hangingPunct="0"/>
            <a:endParaRPr lang="en-GB">
              <a:solidFill>
                <a:srgbClr val="00446A"/>
              </a:solidFill>
              <a:latin typeface="Calibri" pitchFamily="34" charset="0"/>
              <a:ea typeface="MS PGothic" pitchFamily="34" charset="-128"/>
            </a:endParaRPr>
          </a:p>
        </p:txBody>
      </p:sp>
      <p:sp>
        <p:nvSpPr>
          <p:cNvPr id="163847" name="AutoShape 8"/>
          <p:cNvSpPr>
            <a:spLocks noChangeArrowheads="1"/>
          </p:cNvSpPr>
          <p:nvPr/>
        </p:nvSpPr>
        <p:spPr bwMode="auto">
          <a:xfrm>
            <a:off x="4095750" y="2012950"/>
            <a:ext cx="685800" cy="808038"/>
          </a:xfrm>
          <a:prstGeom prst="downArrow">
            <a:avLst>
              <a:gd name="adj1" fmla="val 50000"/>
              <a:gd name="adj2" fmla="val 28414"/>
            </a:avLst>
          </a:prstGeom>
          <a:solidFill>
            <a:schemeClr val="accent1">
              <a:alpha val="56862"/>
            </a:schemeClr>
          </a:solidFill>
          <a:ln w="9525">
            <a:noFill/>
            <a:miter lim="800000"/>
            <a:headEnd/>
            <a:tailEnd/>
          </a:ln>
        </p:spPr>
        <p:txBody>
          <a:bodyPr vert="eaVert" wrap="none" lIns="89478" tIns="44739" rIns="89478" bIns="44739" anchor="ctr"/>
          <a:lstStyle/>
          <a:p>
            <a:pPr eaLnBrk="0" hangingPunct="0"/>
            <a:endParaRPr lang="en-GB">
              <a:solidFill>
                <a:srgbClr val="00446A"/>
              </a:solidFill>
              <a:latin typeface="Calibri" pitchFamily="34" charset="0"/>
              <a:ea typeface="MS PGothic" pitchFamily="34" charset="-128"/>
            </a:endParaRPr>
          </a:p>
        </p:txBody>
      </p:sp>
      <p:sp>
        <p:nvSpPr>
          <p:cNvPr id="163848" name="AutoShape 8"/>
          <p:cNvSpPr>
            <a:spLocks noChangeArrowheads="1"/>
          </p:cNvSpPr>
          <p:nvPr/>
        </p:nvSpPr>
        <p:spPr bwMode="auto">
          <a:xfrm>
            <a:off x="5697543" y="2012950"/>
            <a:ext cx="673100" cy="808038"/>
          </a:xfrm>
          <a:prstGeom prst="downArrow">
            <a:avLst>
              <a:gd name="adj1" fmla="val 50000"/>
              <a:gd name="adj2" fmla="val 28450"/>
            </a:avLst>
          </a:prstGeom>
          <a:solidFill>
            <a:schemeClr val="accent1">
              <a:alpha val="56862"/>
            </a:schemeClr>
          </a:solidFill>
          <a:ln w="9525">
            <a:noFill/>
            <a:miter lim="800000"/>
            <a:headEnd/>
            <a:tailEnd/>
          </a:ln>
        </p:spPr>
        <p:txBody>
          <a:bodyPr vert="eaVert" wrap="none" lIns="89478" tIns="44739" rIns="89478" bIns="44739" anchor="ctr"/>
          <a:lstStyle/>
          <a:p>
            <a:pPr eaLnBrk="0" hangingPunct="0"/>
            <a:endParaRPr lang="en-GB">
              <a:solidFill>
                <a:srgbClr val="00446A"/>
              </a:solidFill>
              <a:latin typeface="Calibri" pitchFamily="34" charset="0"/>
              <a:ea typeface="MS PGothic" pitchFamily="34" charset="-128"/>
            </a:endParaRPr>
          </a:p>
        </p:txBody>
      </p:sp>
      <p:sp>
        <p:nvSpPr>
          <p:cNvPr id="163849" name="Rounded Rectangle 25"/>
          <p:cNvSpPr>
            <a:spLocks noChangeArrowheads="1"/>
          </p:cNvSpPr>
          <p:nvPr/>
        </p:nvSpPr>
        <p:spPr bwMode="auto">
          <a:xfrm>
            <a:off x="1333500" y="3213100"/>
            <a:ext cx="2327275" cy="1627188"/>
          </a:xfrm>
          <a:prstGeom prst="roundRect">
            <a:avLst>
              <a:gd name="adj" fmla="val 16667"/>
            </a:avLst>
          </a:prstGeom>
          <a:gradFill rotWithShape="0">
            <a:gsLst>
              <a:gs pos="0">
                <a:srgbClr val="EFF3F7"/>
              </a:gs>
              <a:gs pos="64999">
                <a:srgbClr val="C2D6E6"/>
              </a:gs>
              <a:gs pos="100000">
                <a:srgbClr val="C5DFE3"/>
              </a:gs>
            </a:gsLst>
            <a:lin ang="5400000" scaled="1"/>
          </a:gradFill>
          <a:ln w="9525">
            <a:solidFill>
              <a:schemeClr val="tx1"/>
            </a:solidFill>
            <a:round/>
            <a:headEnd/>
            <a:tailEnd/>
          </a:ln>
        </p:spPr>
        <p:txBody>
          <a:bodyPr lIns="91306" tIns="45653" rIns="91306" bIns="45653"/>
          <a:lstStyle/>
          <a:p>
            <a:pPr eaLnBrk="0" hangingPunct="0"/>
            <a:endParaRPr lang="fr-FR">
              <a:solidFill>
                <a:srgbClr val="00446A"/>
              </a:solidFill>
              <a:latin typeface="Calibri" pitchFamily="34" charset="0"/>
              <a:ea typeface="MS PGothic" pitchFamily="34" charset="-128"/>
            </a:endParaRPr>
          </a:p>
        </p:txBody>
      </p:sp>
      <p:sp>
        <p:nvSpPr>
          <p:cNvPr id="10" name="AutoShape 2"/>
          <p:cNvSpPr>
            <a:spLocks noChangeArrowheads="1"/>
          </p:cNvSpPr>
          <p:nvPr/>
        </p:nvSpPr>
        <p:spPr bwMode="auto">
          <a:xfrm>
            <a:off x="612775" y="3263900"/>
            <a:ext cx="1304925" cy="1314450"/>
          </a:xfrm>
          <a:prstGeom prst="homePlate">
            <a:avLst>
              <a:gd name="adj" fmla="val 38444"/>
            </a:avLst>
          </a:prstGeom>
          <a:gradFill>
            <a:gsLst>
              <a:gs pos="0">
                <a:srgbClr val="62C63A"/>
              </a:gs>
              <a:gs pos="35000">
                <a:srgbClr val="92D050"/>
              </a:gs>
              <a:gs pos="100000">
                <a:schemeClr val="bg1"/>
              </a:gs>
            </a:gsLst>
            <a:lin ang="16200000" scaled="1"/>
          </a:gradFill>
          <a:ln w="9525">
            <a:solidFill>
              <a:schemeClr val="tx1"/>
            </a:solidFill>
            <a:miter lim="800000"/>
            <a:headEnd/>
            <a:tailEnd/>
          </a:ln>
        </p:spPr>
        <p:txBody>
          <a:bodyPr wrap="none" lIns="89478" tIns="44739" rIns="89478" bIns="44739" anchor="ctr"/>
          <a:lstStyle/>
          <a:p>
            <a:pPr eaLnBrk="0" hangingPunct="0">
              <a:defRPr/>
            </a:pPr>
            <a:r>
              <a:rPr lang="en-US" sz="1300" b="1" dirty="0">
                <a:solidFill>
                  <a:srgbClr val="004151"/>
                </a:solidFill>
                <a:latin typeface="Arial"/>
                <a:ea typeface="ヒラギノ角ゴ Pro W3" pitchFamily="1" charset="-128"/>
              </a:rPr>
              <a:t>Idea generation</a:t>
            </a:r>
          </a:p>
        </p:txBody>
      </p:sp>
      <p:sp>
        <p:nvSpPr>
          <p:cNvPr id="163851" name="Text Box 15"/>
          <p:cNvSpPr txBox="1">
            <a:spLocks noChangeArrowheads="1"/>
          </p:cNvSpPr>
          <p:nvPr/>
        </p:nvSpPr>
        <p:spPr bwMode="auto">
          <a:xfrm>
            <a:off x="1582900" y="5138741"/>
            <a:ext cx="1782455" cy="940201"/>
          </a:xfrm>
          <a:prstGeom prst="rect">
            <a:avLst/>
          </a:prstGeom>
          <a:noFill/>
          <a:ln w="9525">
            <a:noFill/>
            <a:miter lim="800000"/>
            <a:headEnd/>
            <a:tailEnd/>
          </a:ln>
        </p:spPr>
        <p:txBody>
          <a:bodyPr wrap="none" lIns="91306" tIns="45653" rIns="91306" bIns="45653">
            <a:spAutoFit/>
          </a:bodyPr>
          <a:lstStyle/>
          <a:p>
            <a:pPr algn="ctr" eaLnBrk="0" hangingPunct="0"/>
            <a:r>
              <a:rPr lang="en-US" b="1">
                <a:solidFill>
                  <a:srgbClr val="00446A"/>
                </a:solidFill>
                <a:latin typeface="Calibri" pitchFamily="34" charset="0"/>
              </a:rPr>
              <a:t>Primary focus of</a:t>
            </a:r>
          </a:p>
          <a:p>
            <a:pPr algn="ctr" eaLnBrk="0" hangingPunct="0"/>
            <a:r>
              <a:rPr lang="en-US" b="1">
                <a:solidFill>
                  <a:srgbClr val="00446A"/>
                </a:solidFill>
                <a:latin typeface="Calibri" pitchFamily="34" charset="0"/>
              </a:rPr>
              <a:t>early IMI calls</a:t>
            </a:r>
          </a:p>
          <a:p>
            <a:pPr algn="ctr" eaLnBrk="0" hangingPunct="0"/>
            <a:r>
              <a:rPr lang="en-US" b="1">
                <a:solidFill>
                  <a:srgbClr val="00446A"/>
                </a:solidFill>
                <a:latin typeface="Calibri" pitchFamily="34" charset="0"/>
              </a:rPr>
              <a:t>2007 SRA</a:t>
            </a:r>
          </a:p>
        </p:txBody>
      </p:sp>
      <p:sp>
        <p:nvSpPr>
          <p:cNvPr id="14" name="AutoShape 4"/>
          <p:cNvSpPr>
            <a:spLocks noChangeArrowheads="1"/>
          </p:cNvSpPr>
          <p:nvPr/>
        </p:nvSpPr>
        <p:spPr bwMode="auto">
          <a:xfrm>
            <a:off x="1917700" y="3263900"/>
            <a:ext cx="1474788" cy="1314450"/>
          </a:xfrm>
          <a:prstGeom prst="homePlate">
            <a:avLst>
              <a:gd name="adj" fmla="val 38390"/>
            </a:avLst>
          </a:prstGeom>
          <a:gradFill>
            <a:gsLst>
              <a:gs pos="0">
                <a:srgbClr val="62C63A"/>
              </a:gs>
              <a:gs pos="35000">
                <a:srgbClr val="92D050"/>
              </a:gs>
              <a:gs pos="100000">
                <a:schemeClr val="bg1"/>
              </a:gs>
            </a:gsLst>
            <a:lin ang="16200000" scaled="1"/>
          </a:gradFill>
          <a:ln w="9525">
            <a:solidFill>
              <a:schemeClr val="tx1"/>
            </a:solidFill>
            <a:miter lim="800000"/>
            <a:headEnd/>
            <a:tailEnd/>
          </a:ln>
        </p:spPr>
        <p:txBody>
          <a:bodyPr wrap="none" lIns="89478" tIns="44739" rIns="89478" bIns="44739" anchor="ctr"/>
          <a:lstStyle/>
          <a:p>
            <a:pPr eaLnBrk="0" hangingPunct="0">
              <a:defRPr/>
            </a:pPr>
            <a:r>
              <a:rPr lang="en-US" sz="1300" b="1" dirty="0">
                <a:solidFill>
                  <a:srgbClr val="004151"/>
                </a:solidFill>
                <a:latin typeface="Arial"/>
                <a:ea typeface="ヒラギノ角ゴ Pro W3" pitchFamily="1" charset="-128"/>
              </a:rPr>
              <a:t>Basic research</a:t>
            </a:r>
          </a:p>
          <a:p>
            <a:pPr eaLnBrk="0" hangingPunct="0">
              <a:defRPr/>
            </a:pPr>
            <a:r>
              <a:rPr lang="en-US" sz="1300" b="1" dirty="0">
                <a:solidFill>
                  <a:srgbClr val="004151"/>
                </a:solidFill>
                <a:latin typeface="Arial"/>
                <a:ea typeface="ヒラギノ角ゴ Pro W3" pitchFamily="1" charset="-128"/>
              </a:rPr>
              <a:t>and non-clinical</a:t>
            </a:r>
          </a:p>
          <a:p>
            <a:pPr eaLnBrk="0" hangingPunct="0">
              <a:defRPr/>
            </a:pPr>
            <a:r>
              <a:rPr lang="en-US" sz="1300" b="1" dirty="0">
                <a:solidFill>
                  <a:srgbClr val="004151"/>
                </a:solidFill>
                <a:latin typeface="Arial"/>
                <a:ea typeface="ヒラギノ角ゴ Pro W3" pitchFamily="1" charset="-128"/>
              </a:rPr>
              <a:t>testing</a:t>
            </a:r>
          </a:p>
        </p:txBody>
      </p:sp>
      <p:sp>
        <p:nvSpPr>
          <p:cNvPr id="27660" name="Text Box 19"/>
          <p:cNvSpPr txBox="1">
            <a:spLocks noChangeArrowheads="1"/>
          </p:cNvSpPr>
          <p:nvPr/>
        </p:nvSpPr>
        <p:spPr bwMode="auto">
          <a:xfrm>
            <a:off x="3562365" y="5138738"/>
            <a:ext cx="2925763" cy="1220980"/>
          </a:xfrm>
          <a:prstGeom prst="rect">
            <a:avLst/>
          </a:prstGeom>
          <a:noFill/>
          <a:ln w="9525">
            <a:noFill/>
            <a:miter lim="800000"/>
            <a:headEnd/>
            <a:tailEnd/>
          </a:ln>
        </p:spPr>
        <p:txBody>
          <a:bodyPr lIns="89478" tIns="44739" rIns="89478" bIns="44739">
            <a:spAutoFit/>
          </a:bodyPr>
          <a:lstStyle/>
          <a:p>
            <a:pPr algn="ctr" eaLnBrk="0" hangingPunct="0"/>
            <a:r>
              <a:rPr lang="en-US" b="1">
                <a:solidFill>
                  <a:srgbClr val="00446A"/>
                </a:solidFill>
                <a:latin typeface="Calibri" pitchFamily="34" charset="0"/>
              </a:rPr>
              <a:t>Shift to also addressing challenges in in society and healthcare</a:t>
            </a:r>
          </a:p>
          <a:p>
            <a:pPr algn="ctr" eaLnBrk="0" hangingPunct="0"/>
            <a:r>
              <a:rPr lang="en-US" b="1">
                <a:solidFill>
                  <a:srgbClr val="00446A"/>
                </a:solidFill>
                <a:latin typeface="Calibri" pitchFamily="34" charset="0"/>
              </a:rPr>
              <a:t>2011 SRA</a:t>
            </a:r>
          </a:p>
        </p:txBody>
      </p:sp>
      <p:sp>
        <p:nvSpPr>
          <p:cNvPr id="18" name="AutoShape 5"/>
          <p:cNvSpPr>
            <a:spLocks noChangeArrowheads="1"/>
          </p:cNvSpPr>
          <p:nvPr/>
        </p:nvSpPr>
        <p:spPr bwMode="auto">
          <a:xfrm>
            <a:off x="3392488" y="3263900"/>
            <a:ext cx="1293812" cy="1314450"/>
          </a:xfrm>
          <a:prstGeom prst="homePlate">
            <a:avLst>
              <a:gd name="adj" fmla="val 38408"/>
            </a:avLst>
          </a:prstGeom>
          <a:gradFill>
            <a:gsLst>
              <a:gs pos="0">
                <a:srgbClr val="62C63A"/>
              </a:gs>
              <a:gs pos="35000">
                <a:srgbClr val="92D050"/>
              </a:gs>
              <a:gs pos="100000">
                <a:schemeClr val="bg1"/>
              </a:gs>
            </a:gsLst>
            <a:lin ang="16200000" scaled="1"/>
          </a:gradFill>
          <a:ln w="9525">
            <a:solidFill>
              <a:schemeClr val="tx1"/>
            </a:solidFill>
            <a:miter lim="800000"/>
            <a:headEnd/>
            <a:tailEnd/>
          </a:ln>
        </p:spPr>
        <p:txBody>
          <a:bodyPr wrap="none" lIns="89478" tIns="44739" rIns="89478" bIns="44739" anchor="ctr"/>
          <a:lstStyle/>
          <a:p>
            <a:pPr eaLnBrk="0" hangingPunct="0">
              <a:defRPr/>
            </a:pPr>
            <a:r>
              <a:rPr lang="en-US" sz="1300" b="1" dirty="0">
                <a:solidFill>
                  <a:srgbClr val="004151"/>
                </a:solidFill>
                <a:latin typeface="Arial"/>
                <a:ea typeface="ヒラギノ角ゴ Pro W3" pitchFamily="1" charset="-128"/>
              </a:rPr>
              <a:t>Human testing</a:t>
            </a:r>
          </a:p>
        </p:txBody>
      </p:sp>
      <p:sp>
        <p:nvSpPr>
          <p:cNvPr id="19" name="AutoShape 7"/>
          <p:cNvSpPr>
            <a:spLocks noChangeArrowheads="1"/>
          </p:cNvSpPr>
          <p:nvPr/>
        </p:nvSpPr>
        <p:spPr bwMode="auto">
          <a:xfrm>
            <a:off x="4686314" y="3263900"/>
            <a:ext cx="1295400" cy="1314450"/>
          </a:xfrm>
          <a:prstGeom prst="homePlate">
            <a:avLst>
              <a:gd name="adj" fmla="val 38408"/>
            </a:avLst>
          </a:prstGeom>
          <a:gradFill>
            <a:gsLst>
              <a:gs pos="0">
                <a:srgbClr val="62C63A"/>
              </a:gs>
              <a:gs pos="35000">
                <a:srgbClr val="92D050"/>
              </a:gs>
              <a:gs pos="100000">
                <a:schemeClr val="bg1"/>
              </a:gs>
            </a:gsLst>
            <a:lin ang="16200000" scaled="1"/>
          </a:gradFill>
          <a:ln w="9525">
            <a:solidFill>
              <a:schemeClr val="tx1"/>
            </a:solidFill>
            <a:miter lim="800000"/>
            <a:headEnd/>
            <a:tailEnd/>
          </a:ln>
        </p:spPr>
        <p:txBody>
          <a:bodyPr wrap="none" lIns="89478" tIns="44739" rIns="89478" bIns="44739" anchor="ctr"/>
          <a:lstStyle/>
          <a:p>
            <a:pPr eaLnBrk="0" hangingPunct="0">
              <a:defRPr/>
            </a:pPr>
            <a:r>
              <a:rPr lang="en-US" sz="1300" b="1" dirty="0">
                <a:solidFill>
                  <a:srgbClr val="004151"/>
                </a:solidFill>
                <a:latin typeface="Arial"/>
                <a:ea typeface="ヒラギノ角ゴ Pro W3" pitchFamily="1" charset="-128"/>
              </a:rPr>
              <a:t>Regulatory </a:t>
            </a:r>
          </a:p>
          <a:p>
            <a:pPr eaLnBrk="0" hangingPunct="0">
              <a:defRPr/>
            </a:pPr>
            <a:r>
              <a:rPr lang="en-US" sz="1300" b="1" dirty="0">
                <a:solidFill>
                  <a:srgbClr val="004151"/>
                </a:solidFill>
                <a:latin typeface="Arial"/>
                <a:ea typeface="ヒラギノ角ゴ Pro W3" pitchFamily="1" charset="-128"/>
              </a:rPr>
              <a:t>Approval </a:t>
            </a:r>
          </a:p>
        </p:txBody>
      </p:sp>
      <p:sp>
        <p:nvSpPr>
          <p:cNvPr id="20" name="AutoShape 6"/>
          <p:cNvSpPr>
            <a:spLocks noChangeArrowheads="1"/>
          </p:cNvSpPr>
          <p:nvPr/>
        </p:nvSpPr>
        <p:spPr bwMode="auto">
          <a:xfrm>
            <a:off x="5973764" y="3263900"/>
            <a:ext cx="1295400" cy="1314450"/>
          </a:xfrm>
          <a:prstGeom prst="homePlate">
            <a:avLst>
              <a:gd name="adj" fmla="val 38444"/>
            </a:avLst>
          </a:prstGeom>
          <a:gradFill>
            <a:gsLst>
              <a:gs pos="0">
                <a:srgbClr val="62C63A"/>
              </a:gs>
              <a:gs pos="35000">
                <a:srgbClr val="92D050"/>
              </a:gs>
              <a:gs pos="100000">
                <a:schemeClr val="bg1"/>
              </a:gs>
            </a:gsLst>
            <a:lin ang="16200000" scaled="1"/>
          </a:gradFill>
          <a:ln w="9525">
            <a:solidFill>
              <a:schemeClr val="tx1"/>
            </a:solidFill>
            <a:miter lim="800000"/>
            <a:headEnd/>
            <a:tailEnd/>
          </a:ln>
        </p:spPr>
        <p:txBody>
          <a:bodyPr wrap="none" lIns="89478" tIns="44739" rIns="89478" bIns="44739" anchor="ctr"/>
          <a:lstStyle/>
          <a:p>
            <a:pPr eaLnBrk="0" hangingPunct="0">
              <a:defRPr/>
            </a:pPr>
            <a:r>
              <a:rPr lang="en-US" sz="1300" b="1" dirty="0" err="1">
                <a:solidFill>
                  <a:srgbClr val="004151"/>
                </a:solidFill>
                <a:latin typeface="Arial"/>
                <a:ea typeface="ヒラギノ角ゴ Pro W3" pitchFamily="1" charset="-128"/>
              </a:rPr>
              <a:t>HTA</a:t>
            </a:r>
            <a:r>
              <a:rPr lang="en-US" sz="1300" b="1" dirty="0">
                <a:solidFill>
                  <a:srgbClr val="004151"/>
                </a:solidFill>
                <a:latin typeface="Arial"/>
                <a:ea typeface="ヒラギノ角ゴ Pro W3" pitchFamily="1" charset="-128"/>
              </a:rPr>
              <a:t> and </a:t>
            </a:r>
          </a:p>
          <a:p>
            <a:pPr eaLnBrk="0" hangingPunct="0">
              <a:defRPr/>
            </a:pPr>
            <a:r>
              <a:rPr lang="en-US" sz="1300" b="1" dirty="0" err="1">
                <a:solidFill>
                  <a:srgbClr val="004151"/>
                </a:solidFill>
                <a:latin typeface="Arial"/>
                <a:ea typeface="ヒラギノ角ゴ Pro W3" pitchFamily="1" charset="-128"/>
              </a:rPr>
              <a:t>Pharmacovigi</a:t>
            </a:r>
            <a:r>
              <a:rPr lang="en-US" sz="1300" b="1" dirty="0">
                <a:solidFill>
                  <a:srgbClr val="004151"/>
                </a:solidFill>
                <a:latin typeface="Arial"/>
                <a:ea typeface="ヒラギノ角ゴ Pro W3" pitchFamily="1" charset="-128"/>
              </a:rPr>
              <a:t>-</a:t>
            </a:r>
          </a:p>
          <a:p>
            <a:pPr eaLnBrk="0" hangingPunct="0">
              <a:defRPr/>
            </a:pPr>
            <a:r>
              <a:rPr lang="en-US" sz="1300" b="1" dirty="0">
                <a:solidFill>
                  <a:srgbClr val="004151"/>
                </a:solidFill>
                <a:latin typeface="Arial"/>
                <a:ea typeface="ヒラギノ角ゴ Pro W3" pitchFamily="1" charset="-128"/>
              </a:rPr>
              <a:t>lance</a:t>
            </a:r>
          </a:p>
        </p:txBody>
      </p:sp>
      <p:sp>
        <p:nvSpPr>
          <p:cNvPr id="163857" name="Title 29"/>
          <p:cNvSpPr txBox="1">
            <a:spLocks/>
          </p:cNvSpPr>
          <p:nvPr/>
        </p:nvSpPr>
        <p:spPr bwMode="auto">
          <a:xfrm>
            <a:off x="251534" y="260648"/>
            <a:ext cx="7548563" cy="692696"/>
          </a:xfrm>
          <a:prstGeom prst="rect">
            <a:avLst/>
          </a:prstGeom>
          <a:noFill/>
          <a:ln w="9525">
            <a:noFill/>
            <a:miter lim="800000"/>
            <a:headEnd/>
            <a:tailEnd/>
          </a:ln>
        </p:spPr>
        <p:txBody>
          <a:bodyPr lIns="91306" tIns="45653" rIns="91306" bIns="45653"/>
          <a:lstStyle/>
          <a:p>
            <a:r>
              <a:rPr lang="en-US" sz="3200" b="1" dirty="0" smtClean="0">
                <a:solidFill>
                  <a:srgbClr val="00808E"/>
                </a:solidFill>
                <a:latin typeface="Calibri" pitchFamily="34" charset="0"/>
              </a:rPr>
              <a:t>Evolution </a:t>
            </a:r>
            <a:r>
              <a:rPr lang="en-US" sz="3200" b="1" dirty="0">
                <a:solidFill>
                  <a:srgbClr val="00808E"/>
                </a:solidFill>
                <a:latin typeface="Calibri" pitchFamily="34" charset="0"/>
              </a:rPr>
              <a:t>of IMI – the road to IMI2</a:t>
            </a:r>
            <a:endParaRPr lang="en-US" sz="2400" b="1" u="sng" dirty="0">
              <a:solidFill>
                <a:srgbClr val="00808E"/>
              </a:solidFill>
              <a:latin typeface="Calibri" pitchFamily="34" charset="0"/>
            </a:endParaRPr>
          </a:p>
        </p:txBody>
      </p:sp>
      <p:sp>
        <p:nvSpPr>
          <p:cNvPr id="163858" name="TextBox 1"/>
          <p:cNvSpPr txBox="1">
            <a:spLocks noChangeArrowheads="1"/>
          </p:cNvSpPr>
          <p:nvPr/>
        </p:nvSpPr>
        <p:spPr bwMode="auto">
          <a:xfrm>
            <a:off x="683582" y="6303977"/>
            <a:ext cx="5113337" cy="563367"/>
          </a:xfrm>
          <a:prstGeom prst="rect">
            <a:avLst/>
          </a:prstGeom>
          <a:noFill/>
          <a:ln w="9525">
            <a:noFill/>
            <a:miter lim="800000"/>
            <a:headEnd/>
            <a:tailEnd/>
          </a:ln>
        </p:spPr>
        <p:txBody>
          <a:bodyPr lIns="91306" tIns="45653" rIns="91306" bIns="45653">
            <a:spAutoFit/>
          </a:bodyPr>
          <a:lstStyle/>
          <a:p>
            <a:pPr eaLnBrk="0" hangingPunct="0"/>
            <a:r>
              <a:rPr lang="en-US" sz="1200" dirty="0">
                <a:solidFill>
                  <a:srgbClr val="00446A"/>
                </a:solidFill>
                <a:latin typeface="Calibri" pitchFamily="34" charset="0"/>
              </a:rPr>
              <a:t>SRA – Strategic Research Agenda</a:t>
            </a:r>
          </a:p>
          <a:p>
            <a:pPr eaLnBrk="0" hangingPunct="0"/>
            <a:endParaRPr lang="en-US" dirty="0">
              <a:solidFill>
                <a:srgbClr val="00446A"/>
              </a:solidFill>
            </a:endParaRPr>
          </a:p>
        </p:txBody>
      </p:sp>
      <p:sp>
        <p:nvSpPr>
          <p:cNvPr id="163860" name="Slide Number Placeholder 1"/>
          <p:cNvSpPr>
            <a:spLocks noGrp="1"/>
          </p:cNvSpPr>
          <p:nvPr>
            <p:ph type="sldNum" sz="quarter" idx="12"/>
          </p:nvPr>
        </p:nvSpPr>
        <p:spPr bwMode="auto">
          <a:xfrm>
            <a:off x="4086239" y="6584964"/>
            <a:ext cx="396875" cy="153987"/>
          </a:xfrm>
          <a:prstGeom prst="rect">
            <a:avLst/>
          </a:prstGeom>
          <a:noFill/>
          <a:ln>
            <a:miter lim="800000"/>
            <a:headEnd/>
            <a:tailEnd/>
          </a:ln>
        </p:spPr>
        <p:txBody>
          <a:bodyPr lIns="91306" tIns="45653" rIns="91306" bIns="45653"/>
          <a:lstStyle/>
          <a:p>
            <a:pPr algn="r"/>
            <a:fld id="{F4670D08-1EB9-40A0-8A49-351AAB82463F}" type="slidenum">
              <a:rPr lang="en-US" sz="500"/>
              <a:pPr algn="r"/>
              <a:t>7</a:t>
            </a:fld>
            <a:endParaRPr lang="en-US" sz="500"/>
          </a:p>
        </p:txBody>
      </p:sp>
      <p:sp>
        <p:nvSpPr>
          <p:cNvPr id="22" name="AutoShape 6"/>
          <p:cNvSpPr>
            <a:spLocks noChangeArrowheads="1"/>
          </p:cNvSpPr>
          <p:nvPr/>
        </p:nvSpPr>
        <p:spPr bwMode="auto">
          <a:xfrm>
            <a:off x="7308850" y="3284538"/>
            <a:ext cx="1367606" cy="1314450"/>
          </a:xfrm>
          <a:prstGeom prst="homePlate">
            <a:avLst>
              <a:gd name="adj" fmla="val 38444"/>
            </a:avLst>
          </a:prstGeom>
          <a:gradFill>
            <a:gsLst>
              <a:gs pos="0">
                <a:srgbClr val="62C63A"/>
              </a:gs>
              <a:gs pos="35000">
                <a:srgbClr val="92D050"/>
              </a:gs>
              <a:gs pos="100000">
                <a:schemeClr val="bg1"/>
              </a:gs>
            </a:gsLst>
            <a:lin ang="16200000" scaled="1"/>
          </a:gradFill>
          <a:ln w="9525">
            <a:solidFill>
              <a:schemeClr val="tx1"/>
            </a:solidFill>
            <a:miter lim="800000"/>
            <a:headEnd/>
            <a:tailEnd/>
          </a:ln>
        </p:spPr>
        <p:txBody>
          <a:bodyPr wrap="none" lIns="89478" tIns="44739" rIns="89478" bIns="44739" anchor="ctr"/>
          <a:lstStyle/>
          <a:p>
            <a:pPr eaLnBrk="0" hangingPunct="0">
              <a:defRPr/>
            </a:pPr>
            <a:r>
              <a:rPr lang="en-US" sz="1300" b="1" dirty="0">
                <a:solidFill>
                  <a:srgbClr val="004151"/>
                </a:solidFill>
                <a:latin typeface="Arial"/>
                <a:ea typeface="ヒラギノ角ゴ Pro W3" pitchFamily="1" charset="-128"/>
              </a:rPr>
              <a:t>Daily</a:t>
            </a:r>
          </a:p>
          <a:p>
            <a:pPr eaLnBrk="0" hangingPunct="0">
              <a:defRPr/>
            </a:pPr>
            <a:r>
              <a:rPr lang="en-US" sz="1300" b="1" dirty="0">
                <a:solidFill>
                  <a:srgbClr val="004151"/>
                </a:solidFill>
                <a:latin typeface="Arial"/>
                <a:ea typeface="ヒラギノ角ゴ Pro W3" pitchFamily="1" charset="-128"/>
              </a:rPr>
              <a:t>Medical</a:t>
            </a:r>
          </a:p>
          <a:p>
            <a:pPr eaLnBrk="0" hangingPunct="0">
              <a:defRPr/>
            </a:pPr>
            <a:r>
              <a:rPr lang="en-US" sz="1300" b="1" dirty="0">
                <a:solidFill>
                  <a:srgbClr val="004151"/>
                </a:solidFill>
                <a:latin typeface="Arial"/>
                <a:ea typeface="ヒラギノ角ゴ Pro W3" pitchFamily="1" charset="-128"/>
              </a:rPr>
              <a:t>practice</a:t>
            </a:r>
          </a:p>
        </p:txBody>
      </p:sp>
      <p:sp>
        <p:nvSpPr>
          <p:cNvPr id="24" name="Text Box 19"/>
          <p:cNvSpPr txBox="1">
            <a:spLocks noChangeArrowheads="1"/>
          </p:cNvSpPr>
          <p:nvPr/>
        </p:nvSpPr>
        <p:spPr bwMode="auto">
          <a:xfrm>
            <a:off x="6444214" y="5133976"/>
            <a:ext cx="2664867" cy="1220980"/>
          </a:xfrm>
          <a:prstGeom prst="rect">
            <a:avLst/>
          </a:prstGeom>
          <a:noFill/>
          <a:ln w="9525">
            <a:noFill/>
            <a:miter lim="800000"/>
            <a:headEnd/>
            <a:tailEnd/>
          </a:ln>
        </p:spPr>
        <p:txBody>
          <a:bodyPr wrap="square" lIns="89478" tIns="44739" rIns="89478" bIns="44739">
            <a:spAutoFit/>
          </a:bodyPr>
          <a:lstStyle/>
          <a:p>
            <a:pPr algn="ctr" eaLnBrk="0" hangingPunct="0"/>
            <a:r>
              <a:rPr lang="en-US" b="1" dirty="0">
                <a:solidFill>
                  <a:srgbClr val="00446A"/>
                </a:solidFill>
                <a:latin typeface="Calibri" pitchFamily="34" charset="0"/>
              </a:rPr>
              <a:t>IMI </a:t>
            </a:r>
            <a:r>
              <a:rPr lang="en-US" b="1" dirty="0" smtClean="0">
                <a:solidFill>
                  <a:srgbClr val="00446A"/>
                </a:solidFill>
                <a:latin typeface="Calibri" pitchFamily="34" charset="0"/>
              </a:rPr>
              <a:t>2</a:t>
            </a:r>
            <a:endParaRPr lang="en-US" b="1" dirty="0">
              <a:solidFill>
                <a:srgbClr val="00446A"/>
              </a:solidFill>
              <a:latin typeface="Calibri" pitchFamily="34" charset="0"/>
            </a:endParaRPr>
          </a:p>
          <a:p>
            <a:pPr algn="ctr" eaLnBrk="0" hangingPunct="0"/>
            <a:r>
              <a:rPr lang="en-US" b="1" dirty="0" smtClean="0">
                <a:solidFill>
                  <a:srgbClr val="00446A"/>
                </a:solidFill>
                <a:latin typeface="Calibri" pitchFamily="34" charset="0"/>
              </a:rPr>
              <a:t>includes </a:t>
            </a:r>
            <a:r>
              <a:rPr lang="en-US" b="1" dirty="0">
                <a:solidFill>
                  <a:srgbClr val="00446A"/>
                </a:solidFill>
                <a:latin typeface="Calibri" pitchFamily="34" charset="0"/>
              </a:rPr>
              <a:t>real life </a:t>
            </a:r>
          </a:p>
          <a:p>
            <a:pPr algn="ctr" eaLnBrk="0" hangingPunct="0"/>
            <a:r>
              <a:rPr lang="en-US" b="1" dirty="0">
                <a:solidFill>
                  <a:srgbClr val="00446A"/>
                </a:solidFill>
                <a:latin typeface="Calibri" pitchFamily="34" charset="0"/>
              </a:rPr>
              <a:t>medical </a:t>
            </a:r>
            <a:r>
              <a:rPr lang="en-US" b="1" dirty="0" smtClean="0">
                <a:solidFill>
                  <a:srgbClr val="00446A"/>
                </a:solidFill>
                <a:latin typeface="Calibri" pitchFamily="34" charset="0"/>
              </a:rPr>
              <a:t>practice </a:t>
            </a:r>
          </a:p>
          <a:p>
            <a:pPr algn="ctr" eaLnBrk="0" hangingPunct="0"/>
            <a:r>
              <a:rPr lang="en-US" b="1" dirty="0" smtClean="0">
                <a:solidFill>
                  <a:srgbClr val="00446A"/>
                </a:solidFill>
                <a:latin typeface="Calibri" pitchFamily="34" charset="0"/>
              </a:rPr>
              <a:t>2013 SRA </a:t>
            </a:r>
            <a:endParaRPr lang="en-US" b="1" dirty="0">
              <a:solidFill>
                <a:srgbClr val="00446A"/>
              </a:solidFill>
              <a:latin typeface="Calibri" pitchFamily="34" charset="0"/>
            </a:endParaRPr>
          </a:p>
        </p:txBody>
      </p:sp>
    </p:spTree>
    <p:extLst>
      <p:ext uri="{BB962C8B-B14F-4D97-AF65-F5344CB8AC3E}">
        <p14:creationId xmlns:p14="http://schemas.microsoft.com/office/powerpoint/2010/main" val="1750476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849"/>
                                        </p:tgtEl>
                                        <p:attrNameLst>
                                          <p:attrName>style.visibility</p:attrName>
                                        </p:attrNameLst>
                                      </p:cBhvr>
                                      <p:to>
                                        <p:strVal val="visible"/>
                                      </p:to>
                                    </p:set>
                                    <p:animEffect transition="in" filter="blinds(horizontal)">
                                      <p:cBhvr>
                                        <p:cTn id="7" dur="500"/>
                                        <p:tgtEl>
                                          <p:spTgt spid="16384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3851"/>
                                        </p:tgtEl>
                                        <p:attrNameLst>
                                          <p:attrName>style.visibility</p:attrName>
                                        </p:attrNameLst>
                                      </p:cBhvr>
                                      <p:to>
                                        <p:strVal val="visible"/>
                                      </p:to>
                                    </p:set>
                                    <p:animEffect transition="in" filter="blinds(horizontal)">
                                      <p:cBhvr>
                                        <p:cTn id="10" dur="500"/>
                                        <p:tgtEl>
                                          <p:spTgt spid="16385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blinds(horizontal)">
                                      <p:cBhvr>
                                        <p:cTn id="15" dur="500"/>
                                        <p:tgtEl>
                                          <p:spTgt spid="2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7660"/>
                                        </p:tgtEl>
                                        <p:attrNameLst>
                                          <p:attrName>style.visibility</p:attrName>
                                        </p:attrNameLst>
                                      </p:cBhvr>
                                      <p:to>
                                        <p:strVal val="visible"/>
                                      </p:to>
                                    </p:set>
                                    <p:animEffect transition="in" filter="blinds(horizontal)">
                                      <p:cBhvr>
                                        <p:cTn id="18" dur="500"/>
                                        <p:tgtEl>
                                          <p:spTgt spid="27660"/>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linds(horizontal)">
                                      <p:cBhvr>
                                        <p:cTn id="23" dur="500"/>
                                        <p:tgtEl>
                                          <p:spTgt spid="23"/>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linds(horizontal)">
                                      <p:cBhvr>
                                        <p:cTn id="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163849" grpId="0" animBg="1"/>
      <p:bldP spid="163851" grpId="0"/>
      <p:bldP spid="27660"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371" y="428604"/>
            <a:ext cx="8136456" cy="512736"/>
          </a:xfrm>
        </p:spPr>
        <p:txBody>
          <a:bodyPr/>
          <a:lstStyle/>
          <a:p>
            <a:r>
              <a:rPr lang="en-GB" dirty="0" smtClean="0"/>
              <a:t>Major Axis of Research </a:t>
            </a:r>
            <a:endParaRPr lang="en-GB" dirty="0"/>
          </a:p>
        </p:txBody>
      </p:sp>
      <p:sp>
        <p:nvSpPr>
          <p:cNvPr id="3" name="Slide Number Placeholder 2"/>
          <p:cNvSpPr>
            <a:spLocks noGrp="1"/>
          </p:cNvSpPr>
          <p:nvPr>
            <p:ph type="sldNum" sz="quarter" idx="12"/>
          </p:nvPr>
        </p:nvSpPr>
        <p:spPr/>
        <p:txBody>
          <a:bodyPr/>
          <a:lstStyle/>
          <a:p>
            <a:fld id="{D3D105AC-706C-4C9B-B833-875CD683D325}" type="slidenum">
              <a:rPr lang="fr-BE" smtClean="0"/>
              <a:pPr/>
              <a:t>8</a:t>
            </a:fld>
            <a:endParaRPr lang="fr-BE" dirty="0"/>
          </a:p>
        </p:txBody>
      </p:sp>
      <p:sp>
        <p:nvSpPr>
          <p:cNvPr id="4" name="Oval 3"/>
          <p:cNvSpPr>
            <a:spLocks noChangeArrowheads="1"/>
          </p:cNvSpPr>
          <p:nvPr/>
        </p:nvSpPr>
        <p:spPr bwMode="auto">
          <a:xfrm>
            <a:off x="2600627" y="2314254"/>
            <a:ext cx="1550018" cy="1038485"/>
          </a:xfrm>
          <a:prstGeom prst="ellipse">
            <a:avLst/>
          </a:prstGeom>
          <a:gradFill rotWithShape="1">
            <a:gsLst>
              <a:gs pos="0">
                <a:srgbClr val="D8FF98"/>
              </a:gs>
              <a:gs pos="35001">
                <a:srgbClr val="E2FFB7"/>
              </a:gs>
              <a:gs pos="100000">
                <a:srgbClr val="F4FFE2"/>
              </a:gs>
            </a:gsLst>
            <a:lin ang="16200000" scaled="1"/>
          </a:gradFill>
          <a:ln w="9525">
            <a:solidFill>
              <a:srgbClr val="98C937"/>
            </a:solidFill>
            <a:round/>
            <a:headEnd/>
            <a:tailEnd/>
          </a:ln>
          <a:effectLst>
            <a:outerShdw blurRad="63500" dist="20000" dir="5400000" rotWithShape="0">
              <a:srgbClr val="000000">
                <a:alpha val="37999"/>
              </a:srgbClr>
            </a:outerShdw>
          </a:effectLst>
        </p:spPr>
        <p:txBody>
          <a:bodyPr lIns="93286" tIns="46643" rIns="93286" bIns="46643" anchor="ctr"/>
          <a:lstStyle/>
          <a:p>
            <a:pPr algn="ctr">
              <a:defRPr/>
            </a:pPr>
            <a:r>
              <a:rPr lang="en-GB" sz="1200" dirty="0">
                <a:solidFill>
                  <a:srgbClr val="000000"/>
                </a:solidFill>
                <a:latin typeface="Arial"/>
              </a:rPr>
              <a:t>Target &amp; Biomarker Identification</a:t>
            </a:r>
          </a:p>
          <a:p>
            <a:pPr algn="ctr">
              <a:defRPr/>
            </a:pPr>
            <a:r>
              <a:rPr lang="en-GB" sz="1200" dirty="0">
                <a:solidFill>
                  <a:srgbClr val="000000"/>
                </a:solidFill>
                <a:latin typeface="Arial"/>
              </a:rPr>
              <a:t>(safety &amp; efficacy)</a:t>
            </a:r>
          </a:p>
        </p:txBody>
      </p:sp>
      <p:sp>
        <p:nvSpPr>
          <p:cNvPr id="5" name="Oval 4"/>
          <p:cNvSpPr>
            <a:spLocks noChangeArrowheads="1"/>
          </p:cNvSpPr>
          <p:nvPr/>
        </p:nvSpPr>
        <p:spPr bwMode="auto">
          <a:xfrm>
            <a:off x="4657650" y="2170818"/>
            <a:ext cx="1550018" cy="955675"/>
          </a:xfrm>
          <a:prstGeom prst="ellipse">
            <a:avLst/>
          </a:prstGeom>
          <a:gradFill rotWithShape="1">
            <a:gsLst>
              <a:gs pos="0">
                <a:srgbClr val="D8FF98"/>
              </a:gs>
              <a:gs pos="35001">
                <a:srgbClr val="E2FFB7"/>
              </a:gs>
              <a:gs pos="100000">
                <a:srgbClr val="F4FFE2"/>
              </a:gs>
            </a:gsLst>
            <a:lin ang="16200000" scaled="1"/>
          </a:gradFill>
          <a:ln w="9525">
            <a:solidFill>
              <a:srgbClr val="98C937"/>
            </a:solidFill>
            <a:round/>
            <a:headEnd/>
            <a:tailEnd/>
          </a:ln>
          <a:effectLst>
            <a:outerShdw blurRad="63500" dist="20000" dir="5400000" rotWithShape="0">
              <a:srgbClr val="000000">
                <a:alpha val="37999"/>
              </a:srgbClr>
            </a:outerShdw>
          </a:effectLst>
        </p:spPr>
        <p:txBody>
          <a:bodyPr lIns="93286" tIns="46643" rIns="93286" bIns="46643" anchor="ctr"/>
          <a:lstStyle/>
          <a:p>
            <a:pPr algn="ctr">
              <a:defRPr/>
            </a:pPr>
            <a:r>
              <a:rPr lang="en-GB" sz="1200" dirty="0">
                <a:solidFill>
                  <a:srgbClr val="000000"/>
                </a:solidFill>
                <a:latin typeface="Arial"/>
              </a:rPr>
              <a:t>Innovative clinical trial paradigms</a:t>
            </a:r>
          </a:p>
        </p:txBody>
      </p:sp>
      <p:sp>
        <p:nvSpPr>
          <p:cNvPr id="6" name="Oval 5"/>
          <p:cNvSpPr>
            <a:spLocks noChangeArrowheads="1"/>
          </p:cNvSpPr>
          <p:nvPr/>
        </p:nvSpPr>
        <p:spPr bwMode="auto">
          <a:xfrm>
            <a:off x="2697416" y="3800926"/>
            <a:ext cx="1548213" cy="955675"/>
          </a:xfrm>
          <a:prstGeom prst="ellipse">
            <a:avLst/>
          </a:prstGeom>
          <a:gradFill rotWithShape="1">
            <a:gsLst>
              <a:gs pos="0">
                <a:srgbClr val="D8FF98"/>
              </a:gs>
              <a:gs pos="35001">
                <a:srgbClr val="E2FFB7"/>
              </a:gs>
              <a:gs pos="100000">
                <a:srgbClr val="F4FFE2"/>
              </a:gs>
            </a:gsLst>
            <a:lin ang="16200000" scaled="1"/>
          </a:gradFill>
          <a:ln w="9525">
            <a:solidFill>
              <a:srgbClr val="98C937"/>
            </a:solidFill>
            <a:round/>
            <a:headEnd/>
            <a:tailEnd/>
          </a:ln>
          <a:effectLst>
            <a:outerShdw blurRad="63500" dist="20000" dir="5400000" rotWithShape="0">
              <a:srgbClr val="000000">
                <a:alpha val="37999"/>
              </a:srgbClr>
            </a:outerShdw>
          </a:effectLst>
        </p:spPr>
        <p:txBody>
          <a:bodyPr lIns="93286" tIns="46643" rIns="93286" bIns="46643" anchor="ctr"/>
          <a:lstStyle/>
          <a:p>
            <a:pPr algn="ctr">
              <a:defRPr/>
            </a:pPr>
            <a:r>
              <a:rPr lang="en-GB" sz="1200" dirty="0">
                <a:solidFill>
                  <a:srgbClr val="000000"/>
                </a:solidFill>
                <a:latin typeface="Arial"/>
              </a:rPr>
              <a:t>Innovative Medicines</a:t>
            </a:r>
          </a:p>
        </p:txBody>
      </p:sp>
      <p:sp>
        <p:nvSpPr>
          <p:cNvPr id="7" name="Oval 6"/>
          <p:cNvSpPr>
            <a:spLocks noChangeArrowheads="1"/>
          </p:cNvSpPr>
          <p:nvPr/>
        </p:nvSpPr>
        <p:spPr bwMode="auto">
          <a:xfrm>
            <a:off x="4647172" y="3834074"/>
            <a:ext cx="1531973" cy="942975"/>
          </a:xfrm>
          <a:prstGeom prst="ellipse">
            <a:avLst/>
          </a:prstGeom>
          <a:gradFill rotWithShape="1">
            <a:gsLst>
              <a:gs pos="0">
                <a:srgbClr val="D8FF98"/>
              </a:gs>
              <a:gs pos="35001">
                <a:srgbClr val="E2FFB7"/>
              </a:gs>
              <a:gs pos="100000">
                <a:srgbClr val="F4FFE2"/>
              </a:gs>
            </a:gsLst>
            <a:lin ang="16200000" scaled="1"/>
          </a:gradFill>
          <a:ln w="9525">
            <a:solidFill>
              <a:srgbClr val="98C937"/>
            </a:solidFill>
            <a:round/>
            <a:headEnd/>
            <a:tailEnd/>
          </a:ln>
          <a:effectLst>
            <a:outerShdw blurRad="63500" dist="20000" dir="5400000" rotWithShape="0">
              <a:srgbClr val="000000">
                <a:alpha val="37999"/>
              </a:srgbClr>
            </a:outerShdw>
          </a:effectLst>
        </p:spPr>
        <p:txBody>
          <a:bodyPr lIns="93286" tIns="46643" rIns="93286" bIns="46643" anchor="ctr"/>
          <a:lstStyle/>
          <a:p>
            <a:pPr algn="ctr">
              <a:defRPr/>
            </a:pPr>
            <a:r>
              <a:rPr lang="en-GB" sz="1200" dirty="0">
                <a:solidFill>
                  <a:srgbClr val="000000"/>
                </a:solidFill>
                <a:latin typeface="Arial"/>
              </a:rPr>
              <a:t>Patient tailored adherence programmes</a:t>
            </a:r>
          </a:p>
        </p:txBody>
      </p:sp>
      <p:sp>
        <p:nvSpPr>
          <p:cNvPr id="10" name="TextBox 9"/>
          <p:cNvSpPr txBox="1"/>
          <p:nvPr/>
        </p:nvSpPr>
        <p:spPr>
          <a:xfrm>
            <a:off x="1" y="1812997"/>
            <a:ext cx="2393297" cy="533848"/>
          </a:xfrm>
          <a:prstGeom prst="rect">
            <a:avLst/>
          </a:prstGeom>
          <a:noFill/>
        </p:spPr>
        <p:txBody>
          <a:bodyPr wrap="none" lIns="93286" tIns="46643" rIns="93286" bIns="46643" rtlCol="0">
            <a:spAutoFit/>
          </a:bodyPr>
          <a:lstStyle/>
          <a:p>
            <a:r>
              <a:rPr lang="en-GB" sz="1400" dirty="0">
                <a:solidFill>
                  <a:srgbClr val="000000"/>
                </a:solidFill>
                <a:latin typeface="Arial" charset="0"/>
              </a:rPr>
              <a:t>Reclassification of disease </a:t>
            </a:r>
          </a:p>
          <a:p>
            <a:r>
              <a:rPr lang="en-GB" sz="1400" dirty="0">
                <a:solidFill>
                  <a:srgbClr val="000000"/>
                </a:solidFill>
                <a:latin typeface="Arial" charset="0"/>
              </a:rPr>
              <a:t>by molecular means</a:t>
            </a:r>
          </a:p>
        </p:txBody>
      </p:sp>
      <p:sp>
        <p:nvSpPr>
          <p:cNvPr id="13" name="TextBox 12"/>
          <p:cNvSpPr txBox="1"/>
          <p:nvPr/>
        </p:nvSpPr>
        <p:spPr>
          <a:xfrm>
            <a:off x="1" y="2477740"/>
            <a:ext cx="2268987" cy="533848"/>
          </a:xfrm>
          <a:prstGeom prst="rect">
            <a:avLst/>
          </a:prstGeom>
          <a:noFill/>
        </p:spPr>
        <p:txBody>
          <a:bodyPr wrap="none" lIns="93286" tIns="46643" rIns="93286" bIns="46643" rtlCol="0">
            <a:spAutoFit/>
          </a:bodyPr>
          <a:lstStyle/>
          <a:p>
            <a:r>
              <a:rPr lang="en-GB" sz="1400" dirty="0">
                <a:solidFill>
                  <a:srgbClr val="000000"/>
                </a:solidFill>
                <a:latin typeface="Arial" charset="0"/>
              </a:rPr>
              <a:t>Target Identification and </a:t>
            </a:r>
          </a:p>
          <a:p>
            <a:r>
              <a:rPr lang="en-GB" sz="1400" dirty="0">
                <a:solidFill>
                  <a:srgbClr val="000000"/>
                </a:solidFill>
                <a:latin typeface="Arial" charset="0"/>
              </a:rPr>
              <a:t>validation(human biology)</a:t>
            </a:r>
          </a:p>
        </p:txBody>
      </p:sp>
      <p:sp>
        <p:nvSpPr>
          <p:cNvPr id="17" name="TextBox 16"/>
          <p:cNvSpPr txBox="1"/>
          <p:nvPr/>
        </p:nvSpPr>
        <p:spPr>
          <a:xfrm>
            <a:off x="11781" y="3340773"/>
            <a:ext cx="2614111" cy="533848"/>
          </a:xfrm>
          <a:prstGeom prst="rect">
            <a:avLst/>
          </a:prstGeom>
          <a:noFill/>
        </p:spPr>
        <p:txBody>
          <a:bodyPr wrap="none" lIns="93286" tIns="46643" rIns="93286" bIns="46643" rtlCol="0">
            <a:spAutoFit/>
          </a:bodyPr>
          <a:lstStyle/>
          <a:p>
            <a:r>
              <a:rPr lang="en-GB" sz="1400" dirty="0">
                <a:solidFill>
                  <a:srgbClr val="000000"/>
                </a:solidFill>
                <a:latin typeface="Arial" charset="0"/>
              </a:rPr>
              <a:t>Determinants of drug /vaccine</a:t>
            </a:r>
          </a:p>
          <a:p>
            <a:r>
              <a:rPr lang="en-GB" sz="1400" dirty="0">
                <a:solidFill>
                  <a:srgbClr val="000000"/>
                </a:solidFill>
                <a:latin typeface="Arial" charset="0"/>
              </a:rPr>
              <a:t>Safety and efficacy</a:t>
            </a:r>
          </a:p>
        </p:txBody>
      </p:sp>
      <p:sp>
        <p:nvSpPr>
          <p:cNvPr id="23" name="TextBox 22"/>
          <p:cNvSpPr txBox="1"/>
          <p:nvPr/>
        </p:nvSpPr>
        <p:spPr>
          <a:xfrm>
            <a:off x="2142394" y="1329394"/>
            <a:ext cx="2960870" cy="533848"/>
          </a:xfrm>
          <a:prstGeom prst="rect">
            <a:avLst/>
          </a:prstGeom>
          <a:noFill/>
        </p:spPr>
        <p:txBody>
          <a:bodyPr wrap="none" lIns="93286" tIns="46643" rIns="93286" bIns="46643" rtlCol="0">
            <a:spAutoFit/>
          </a:bodyPr>
          <a:lstStyle/>
          <a:p>
            <a:r>
              <a:rPr lang="en-GB" sz="1400" dirty="0">
                <a:solidFill>
                  <a:srgbClr val="000000"/>
                </a:solidFill>
                <a:latin typeface="Arial" charset="0"/>
              </a:rPr>
              <a:t>Biomarker identification/validation </a:t>
            </a:r>
          </a:p>
          <a:p>
            <a:r>
              <a:rPr lang="en-GB" sz="1400" dirty="0">
                <a:solidFill>
                  <a:srgbClr val="000000"/>
                </a:solidFill>
                <a:latin typeface="Arial" charset="0"/>
              </a:rPr>
              <a:t>(precision medicine)</a:t>
            </a:r>
          </a:p>
        </p:txBody>
      </p:sp>
      <p:cxnSp>
        <p:nvCxnSpPr>
          <p:cNvPr id="25" name="Straight Arrow Connector 24"/>
          <p:cNvCxnSpPr>
            <a:stCxn id="5" idx="7"/>
          </p:cNvCxnSpPr>
          <p:nvPr/>
        </p:nvCxnSpPr>
        <p:spPr>
          <a:xfrm flipV="1">
            <a:off x="5980675" y="1902292"/>
            <a:ext cx="538395" cy="4084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598427" y="1669200"/>
            <a:ext cx="2512701" cy="533848"/>
          </a:xfrm>
          <a:prstGeom prst="rect">
            <a:avLst/>
          </a:prstGeom>
          <a:noFill/>
        </p:spPr>
        <p:txBody>
          <a:bodyPr wrap="none" lIns="93286" tIns="46643" rIns="93286" bIns="46643" rtlCol="0">
            <a:spAutoFit/>
          </a:bodyPr>
          <a:lstStyle/>
          <a:p>
            <a:r>
              <a:rPr lang="en-GB" sz="1400" dirty="0">
                <a:solidFill>
                  <a:srgbClr val="000000"/>
                </a:solidFill>
                <a:latin typeface="Arial" charset="0"/>
              </a:rPr>
              <a:t>Innovative methodologies to </a:t>
            </a:r>
          </a:p>
          <a:p>
            <a:r>
              <a:rPr lang="en-GB" sz="1400" dirty="0">
                <a:solidFill>
                  <a:srgbClr val="000000"/>
                </a:solidFill>
                <a:latin typeface="Arial" charset="0"/>
              </a:rPr>
              <a:t>evaluate treatment effect</a:t>
            </a:r>
          </a:p>
        </p:txBody>
      </p:sp>
      <p:cxnSp>
        <p:nvCxnSpPr>
          <p:cNvPr id="28" name="Straight Arrow Connector 27"/>
          <p:cNvCxnSpPr>
            <a:stCxn id="5" idx="6"/>
          </p:cNvCxnSpPr>
          <p:nvPr/>
        </p:nvCxnSpPr>
        <p:spPr>
          <a:xfrm flipV="1">
            <a:off x="6207670" y="2641402"/>
            <a:ext cx="384104" cy="72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98427" y="2493122"/>
            <a:ext cx="2637011" cy="533848"/>
          </a:xfrm>
          <a:prstGeom prst="rect">
            <a:avLst/>
          </a:prstGeom>
          <a:noFill/>
        </p:spPr>
        <p:txBody>
          <a:bodyPr wrap="none" lIns="93286" tIns="46643" rIns="93286" bIns="46643" rtlCol="0">
            <a:spAutoFit/>
          </a:bodyPr>
          <a:lstStyle/>
          <a:p>
            <a:r>
              <a:rPr lang="en-GB" sz="1400" dirty="0">
                <a:solidFill>
                  <a:srgbClr val="000000"/>
                </a:solidFill>
                <a:latin typeface="Arial" charset="0"/>
              </a:rPr>
              <a:t>Adoption of innovative clinical </a:t>
            </a:r>
          </a:p>
          <a:p>
            <a:r>
              <a:rPr lang="en-GB" sz="1400" dirty="0">
                <a:solidFill>
                  <a:srgbClr val="000000"/>
                </a:solidFill>
                <a:latin typeface="Arial" charset="0"/>
              </a:rPr>
              <a:t>trial designs</a:t>
            </a:r>
          </a:p>
        </p:txBody>
      </p:sp>
      <p:cxnSp>
        <p:nvCxnSpPr>
          <p:cNvPr id="31" name="Straight Arrow Connector 30"/>
          <p:cNvCxnSpPr>
            <a:stCxn id="5" idx="5"/>
          </p:cNvCxnSpPr>
          <p:nvPr/>
        </p:nvCxnSpPr>
        <p:spPr>
          <a:xfrm>
            <a:off x="5980673" y="2986540"/>
            <a:ext cx="611099" cy="2243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598426" y="3071096"/>
            <a:ext cx="2201664" cy="314028"/>
          </a:xfrm>
          <a:prstGeom prst="rect">
            <a:avLst/>
          </a:prstGeom>
          <a:noFill/>
        </p:spPr>
        <p:txBody>
          <a:bodyPr wrap="none" lIns="93286" tIns="46643" rIns="93286" bIns="46643" rtlCol="0">
            <a:spAutoFit/>
          </a:bodyPr>
          <a:lstStyle/>
          <a:p>
            <a:r>
              <a:rPr lang="en-GB" sz="1400" dirty="0">
                <a:solidFill>
                  <a:srgbClr val="000000"/>
                </a:solidFill>
                <a:latin typeface="Arial" charset="0"/>
              </a:rPr>
              <a:t>Benefit/Risk Assessment</a:t>
            </a:r>
          </a:p>
        </p:txBody>
      </p:sp>
      <p:sp>
        <p:nvSpPr>
          <p:cNvPr id="36" name="TextBox 35"/>
          <p:cNvSpPr txBox="1"/>
          <p:nvPr/>
        </p:nvSpPr>
        <p:spPr>
          <a:xfrm>
            <a:off x="173945" y="4167751"/>
            <a:ext cx="2167575" cy="533848"/>
          </a:xfrm>
          <a:prstGeom prst="rect">
            <a:avLst/>
          </a:prstGeom>
          <a:noFill/>
        </p:spPr>
        <p:txBody>
          <a:bodyPr wrap="none" lIns="93286" tIns="46643" rIns="93286" bIns="46643" rtlCol="0">
            <a:spAutoFit/>
          </a:bodyPr>
          <a:lstStyle/>
          <a:p>
            <a:r>
              <a:rPr lang="en-GB" sz="1400" dirty="0">
                <a:solidFill>
                  <a:srgbClr val="000000"/>
                </a:solidFill>
                <a:latin typeface="Arial" charset="0"/>
              </a:rPr>
              <a:t>Innovative drug delivery </a:t>
            </a:r>
          </a:p>
          <a:p>
            <a:r>
              <a:rPr lang="en-GB" sz="1400" dirty="0">
                <a:solidFill>
                  <a:srgbClr val="000000"/>
                </a:solidFill>
                <a:latin typeface="Arial" charset="0"/>
              </a:rPr>
              <a:t>methodologies</a:t>
            </a:r>
          </a:p>
        </p:txBody>
      </p:sp>
      <p:sp>
        <p:nvSpPr>
          <p:cNvPr id="39" name="TextBox 38"/>
          <p:cNvSpPr txBox="1"/>
          <p:nvPr/>
        </p:nvSpPr>
        <p:spPr>
          <a:xfrm>
            <a:off x="104314" y="4906857"/>
            <a:ext cx="2744964" cy="533848"/>
          </a:xfrm>
          <a:prstGeom prst="rect">
            <a:avLst/>
          </a:prstGeom>
          <a:noFill/>
        </p:spPr>
        <p:txBody>
          <a:bodyPr wrap="none" lIns="93286" tIns="46643" rIns="93286" bIns="46643" rtlCol="0">
            <a:spAutoFit/>
          </a:bodyPr>
          <a:lstStyle/>
          <a:p>
            <a:r>
              <a:rPr lang="en-GB" sz="1400" dirty="0">
                <a:solidFill>
                  <a:srgbClr val="000000"/>
                </a:solidFill>
                <a:latin typeface="Arial" charset="0"/>
              </a:rPr>
              <a:t>Manufacturing for personalised </a:t>
            </a:r>
          </a:p>
          <a:p>
            <a:r>
              <a:rPr lang="en-GB" sz="1400" dirty="0">
                <a:solidFill>
                  <a:srgbClr val="000000"/>
                </a:solidFill>
                <a:latin typeface="Arial" charset="0"/>
              </a:rPr>
              <a:t>medicines</a:t>
            </a:r>
          </a:p>
        </p:txBody>
      </p:sp>
      <p:sp>
        <p:nvSpPr>
          <p:cNvPr id="49" name="TextBox 48"/>
          <p:cNvSpPr txBox="1"/>
          <p:nvPr/>
        </p:nvSpPr>
        <p:spPr>
          <a:xfrm>
            <a:off x="6546994" y="3901162"/>
            <a:ext cx="2597006" cy="753668"/>
          </a:xfrm>
          <a:prstGeom prst="rect">
            <a:avLst/>
          </a:prstGeom>
          <a:noFill/>
        </p:spPr>
        <p:txBody>
          <a:bodyPr wrap="square" lIns="93286" tIns="46643" rIns="93286" bIns="46643" rtlCol="0">
            <a:spAutoFit/>
          </a:bodyPr>
          <a:lstStyle/>
          <a:p>
            <a:r>
              <a:rPr lang="en-GB" sz="1400" dirty="0">
                <a:solidFill>
                  <a:srgbClr val="000000"/>
                </a:solidFill>
                <a:latin typeface="Arial" charset="0"/>
              </a:rPr>
              <a:t>Healthcare delivery: focus on the treatment programmes not  just the medicine</a:t>
            </a:r>
          </a:p>
        </p:txBody>
      </p:sp>
      <p:sp>
        <p:nvSpPr>
          <p:cNvPr id="52" name="TextBox 51"/>
          <p:cNvSpPr txBox="1"/>
          <p:nvPr/>
        </p:nvSpPr>
        <p:spPr>
          <a:xfrm>
            <a:off x="5452553" y="5144103"/>
            <a:ext cx="1984382" cy="533848"/>
          </a:xfrm>
          <a:prstGeom prst="rect">
            <a:avLst/>
          </a:prstGeom>
          <a:noFill/>
        </p:spPr>
        <p:txBody>
          <a:bodyPr wrap="none" lIns="93286" tIns="46643" rIns="93286" bIns="46643" rtlCol="0">
            <a:spAutoFit/>
          </a:bodyPr>
          <a:lstStyle/>
          <a:p>
            <a:r>
              <a:rPr lang="en-GB" sz="1400" dirty="0">
                <a:solidFill>
                  <a:srgbClr val="000000"/>
                </a:solidFill>
                <a:latin typeface="Arial" charset="0"/>
              </a:rPr>
              <a:t>Innovative adherence </a:t>
            </a:r>
          </a:p>
          <a:p>
            <a:r>
              <a:rPr lang="en-GB" sz="1400" dirty="0">
                <a:solidFill>
                  <a:srgbClr val="000000"/>
                </a:solidFill>
                <a:latin typeface="Arial" charset="0"/>
              </a:rPr>
              <a:t>programmes</a:t>
            </a:r>
          </a:p>
        </p:txBody>
      </p:sp>
      <p:sp>
        <p:nvSpPr>
          <p:cNvPr id="58" name="TextBox 57"/>
          <p:cNvSpPr txBox="1"/>
          <p:nvPr/>
        </p:nvSpPr>
        <p:spPr>
          <a:xfrm>
            <a:off x="2479111" y="5185528"/>
            <a:ext cx="2473445" cy="753668"/>
          </a:xfrm>
          <a:prstGeom prst="rect">
            <a:avLst/>
          </a:prstGeom>
          <a:noFill/>
        </p:spPr>
        <p:txBody>
          <a:bodyPr wrap="none" lIns="93286" tIns="46643" rIns="93286" bIns="46643" rtlCol="0">
            <a:spAutoFit/>
          </a:bodyPr>
          <a:lstStyle/>
          <a:p>
            <a:r>
              <a:rPr lang="en-GB" sz="1400" dirty="0">
                <a:solidFill>
                  <a:srgbClr val="000000"/>
                </a:solidFill>
                <a:latin typeface="Arial" charset="0"/>
              </a:rPr>
              <a:t>Discovery and Development</a:t>
            </a:r>
          </a:p>
          <a:p>
            <a:r>
              <a:rPr lang="en-GB" sz="1400" dirty="0">
                <a:solidFill>
                  <a:srgbClr val="000000"/>
                </a:solidFill>
                <a:latin typeface="Arial" charset="0"/>
              </a:rPr>
              <a:t>of novel preventative and </a:t>
            </a:r>
          </a:p>
          <a:p>
            <a:r>
              <a:rPr lang="en-GB" sz="1400" dirty="0">
                <a:solidFill>
                  <a:srgbClr val="000000"/>
                </a:solidFill>
                <a:latin typeface="Arial" charset="0"/>
              </a:rPr>
              <a:t>therapeutic agents</a:t>
            </a:r>
          </a:p>
        </p:txBody>
      </p:sp>
      <p:cxnSp>
        <p:nvCxnSpPr>
          <p:cNvPr id="27" name="Straight Arrow Connector 26"/>
          <p:cNvCxnSpPr>
            <a:stCxn id="4" idx="1"/>
            <a:endCxn id="10" idx="3"/>
          </p:cNvCxnSpPr>
          <p:nvPr/>
        </p:nvCxnSpPr>
        <p:spPr>
          <a:xfrm flipH="1" flipV="1">
            <a:off x="2393298" y="2079922"/>
            <a:ext cx="434325" cy="3864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2120521" y="2641407"/>
            <a:ext cx="472571" cy="121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 idx="3"/>
          </p:cNvCxnSpPr>
          <p:nvPr/>
        </p:nvCxnSpPr>
        <p:spPr>
          <a:xfrm flipH="1">
            <a:off x="2576272" y="3200656"/>
            <a:ext cx="251350" cy="2109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4" idx="0"/>
          </p:cNvCxnSpPr>
          <p:nvPr/>
        </p:nvCxnSpPr>
        <p:spPr>
          <a:xfrm flipV="1">
            <a:off x="3375636" y="1865941"/>
            <a:ext cx="5067" cy="4483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6" idx="2"/>
            <a:endCxn id="36" idx="3"/>
          </p:cNvCxnSpPr>
          <p:nvPr/>
        </p:nvCxnSpPr>
        <p:spPr>
          <a:xfrm flipH="1">
            <a:off x="2341519" y="4278764"/>
            <a:ext cx="355896" cy="1559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6" idx="4"/>
          </p:cNvCxnSpPr>
          <p:nvPr/>
        </p:nvCxnSpPr>
        <p:spPr>
          <a:xfrm flipH="1">
            <a:off x="3465534" y="4756601"/>
            <a:ext cx="5989" cy="3565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a:off x="2665794" y="4604284"/>
            <a:ext cx="290816" cy="351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2" name="Circular Arrow 61"/>
          <p:cNvSpPr/>
          <p:nvPr/>
        </p:nvSpPr>
        <p:spPr>
          <a:xfrm rot="14460000" flipH="1">
            <a:off x="3672131" y="2610137"/>
            <a:ext cx="1637393" cy="1763036"/>
          </a:xfrm>
          <a:prstGeom prst="circularArrow">
            <a:avLst>
              <a:gd name="adj1" fmla="val 4668"/>
              <a:gd name="adj2" fmla="val 272909"/>
              <a:gd name="adj3" fmla="val 12891843"/>
              <a:gd name="adj4" fmla="val 17989748"/>
              <a:gd name="adj5" fmla="val 4847"/>
            </a:avLst>
          </a:prstGeom>
          <a:solidFill>
            <a:srgbClr val="FF0000">
              <a:alpha val="21961"/>
            </a:srgb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63" name="Rectangle 21"/>
          <p:cNvSpPr>
            <a:spLocks noChangeArrowheads="1"/>
          </p:cNvSpPr>
          <p:nvPr/>
        </p:nvSpPr>
        <p:spPr bwMode="auto">
          <a:xfrm>
            <a:off x="3711853" y="3001101"/>
            <a:ext cx="1596304" cy="1079082"/>
          </a:xfrm>
          <a:prstGeom prst="rect">
            <a:avLst/>
          </a:prstGeom>
          <a:noFill/>
          <a:ln w="9525">
            <a:noFill/>
            <a:miter lim="800000"/>
            <a:headEnd/>
            <a:tailEnd/>
          </a:ln>
        </p:spPr>
        <p:txBody>
          <a:bodyPr wrap="square" lIns="93286" tIns="46643" rIns="93286" bIns="46643">
            <a:spAutoFit/>
          </a:bodyPr>
          <a:lstStyle/>
          <a:p>
            <a:pPr algn="ctr"/>
            <a:r>
              <a:rPr lang="fr-BE" sz="1600" b="1" dirty="0" smtClean="0">
                <a:solidFill>
                  <a:srgbClr val="000000"/>
                </a:solidFill>
                <a:latin typeface="Arial" charset="0"/>
              </a:rPr>
              <a:t>WHO and European </a:t>
            </a:r>
            <a:r>
              <a:rPr lang="fr-BE" sz="1600" b="1" dirty="0">
                <a:solidFill>
                  <a:srgbClr val="000000"/>
                </a:solidFill>
                <a:latin typeface="Arial" charset="0"/>
              </a:rPr>
              <a:t>Health </a:t>
            </a:r>
          </a:p>
          <a:p>
            <a:pPr algn="ctr"/>
            <a:r>
              <a:rPr lang="fr-BE" sz="1600" b="1" dirty="0" err="1">
                <a:solidFill>
                  <a:srgbClr val="000000"/>
                </a:solidFill>
                <a:latin typeface="Arial" charset="0"/>
              </a:rPr>
              <a:t>Priorities</a:t>
            </a:r>
            <a:endParaRPr lang="en-GB" sz="1600" dirty="0">
              <a:solidFill>
                <a:srgbClr val="000000"/>
              </a:solidFill>
              <a:latin typeface="Arial" charset="0"/>
            </a:endParaRPr>
          </a:p>
        </p:txBody>
      </p:sp>
      <p:cxnSp>
        <p:nvCxnSpPr>
          <p:cNvPr id="68" name="Straight Arrow Connector 67"/>
          <p:cNvCxnSpPr>
            <a:stCxn id="7" idx="6"/>
            <a:endCxn id="49" idx="1"/>
          </p:cNvCxnSpPr>
          <p:nvPr/>
        </p:nvCxnSpPr>
        <p:spPr>
          <a:xfrm flipV="1">
            <a:off x="6179144" y="4277997"/>
            <a:ext cx="367850" cy="275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5550944" y="4792128"/>
            <a:ext cx="273474" cy="2561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 name="Rounded Rectangle 70"/>
          <p:cNvSpPr/>
          <p:nvPr/>
        </p:nvSpPr>
        <p:spPr>
          <a:xfrm>
            <a:off x="1698947" y="6126989"/>
            <a:ext cx="6043794" cy="3759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3286" tIns="46643" rIns="93286" bIns="46643" rtlCol="0" anchor="ctr"/>
          <a:lstStyle/>
          <a:p>
            <a:pPr algn="ctr"/>
            <a:r>
              <a:rPr lang="en-GB" sz="1600" dirty="0">
                <a:solidFill>
                  <a:srgbClr val="FFFFFF"/>
                </a:solidFill>
              </a:rPr>
              <a:t>Drive change in delivery of medical practice  </a:t>
            </a:r>
          </a:p>
        </p:txBody>
      </p:sp>
    </p:spTree>
    <p:extLst>
      <p:ext uri="{BB962C8B-B14F-4D97-AF65-F5344CB8AC3E}">
        <p14:creationId xmlns:p14="http://schemas.microsoft.com/office/powerpoint/2010/main" val="29871852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en-US">
                <a:latin typeface="Arial" charset="0"/>
                <a:cs typeface="Arial" charset="0"/>
              </a:rPr>
              <a:t>SRA – proposed deliverables  </a:t>
            </a:r>
          </a:p>
        </p:txBody>
      </p:sp>
      <p:pic>
        <p:nvPicPr>
          <p:cNvPr id="56323" name="Content Placeholder 5"/>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755656" y="1341438"/>
            <a:ext cx="7777163" cy="5040312"/>
          </a:xfrm>
        </p:spPr>
      </p:pic>
      <p:sp>
        <p:nvSpPr>
          <p:cNvPr id="5632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478" indent="-285569" eaLnBrk="0" hangingPunct="0">
              <a:defRPr>
                <a:solidFill>
                  <a:schemeClr val="tx1"/>
                </a:solidFill>
                <a:latin typeface="Arial" charset="0"/>
                <a:ea typeface="ヒラギノ角ゴ Pro W3" charset="0"/>
                <a:cs typeface="ヒラギノ角ゴ Pro W3" charset="0"/>
              </a:defRPr>
            </a:lvl2pPr>
            <a:lvl3pPr marL="1142273" indent="-228453" eaLnBrk="0" hangingPunct="0">
              <a:defRPr>
                <a:solidFill>
                  <a:schemeClr val="tx1"/>
                </a:solidFill>
                <a:latin typeface="Arial" charset="0"/>
                <a:ea typeface="ヒラギノ角ゴ Pro W3" charset="0"/>
                <a:cs typeface="ヒラギノ角ゴ Pro W3" charset="0"/>
              </a:defRPr>
            </a:lvl3pPr>
            <a:lvl4pPr marL="1599183" indent="-228453" eaLnBrk="0" hangingPunct="0">
              <a:defRPr>
                <a:solidFill>
                  <a:schemeClr val="tx1"/>
                </a:solidFill>
                <a:latin typeface="Arial" charset="0"/>
                <a:ea typeface="ヒラギノ角ゴ Pro W3" charset="0"/>
                <a:cs typeface="ヒラギノ角ゴ Pro W3" charset="0"/>
              </a:defRPr>
            </a:lvl4pPr>
            <a:lvl5pPr marL="2056092" indent="-228453" eaLnBrk="0" hangingPunct="0">
              <a:defRPr>
                <a:solidFill>
                  <a:schemeClr val="tx1"/>
                </a:solidFill>
                <a:latin typeface="Arial" charset="0"/>
                <a:ea typeface="ヒラギノ角ゴ Pro W3" charset="0"/>
                <a:cs typeface="ヒラギノ角ゴ Pro W3" charset="0"/>
              </a:defRPr>
            </a:lvl5pPr>
            <a:lvl6pPr marL="2513001" indent="-228453"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69911" indent="-228453"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6820" indent="-228453"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3728" indent="-228453"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F3AFB9F5-66A1-7440-A88B-9D080F620908}" type="slidenum">
              <a:rPr lang="en-US">
                <a:solidFill>
                  <a:srgbClr val="77787B"/>
                </a:solidFill>
                <a:cs typeface="Arial" charset="0"/>
              </a:rPr>
              <a:pPr eaLnBrk="1" hangingPunct="1"/>
              <a:t>9</a:t>
            </a:fld>
            <a:endParaRPr lang="en-US">
              <a:solidFill>
                <a:srgbClr val="77787B"/>
              </a:solidFill>
              <a:cs typeface="Arial" charset="0"/>
            </a:endParaRPr>
          </a:p>
        </p:txBody>
      </p:sp>
    </p:spTree>
    <p:extLst>
      <p:ext uri="{BB962C8B-B14F-4D97-AF65-F5344CB8AC3E}">
        <p14:creationId xmlns:p14="http://schemas.microsoft.com/office/powerpoint/2010/main" val="1287145374"/>
      </p:ext>
    </p:extLst>
  </p:cSld>
  <p:clrMapOvr>
    <a:masterClrMapping/>
  </p:clrMapOvr>
  <p:timing>
    <p:tnLst>
      <p:par>
        <p:cTn id="1" dur="indefinite" restart="never" nodeType="tmRoot"/>
      </p:par>
    </p:tnLst>
  </p:timing>
</p:sld>
</file>

<file path=ppt/theme/theme1.xml><?xml version="1.0" encoding="utf-8"?>
<a:theme xmlns:a="http://schemas.openxmlformats.org/drawingml/2006/main" name="6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7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2.2012 New-_Efpia-PPT template-colour background_1 (1)">
  <a:themeElements>
    <a:clrScheme name="Epfia">
      <a:dk1>
        <a:srgbClr val="000000"/>
      </a:dk1>
      <a:lt1>
        <a:srgbClr val="FFFFFF"/>
      </a:lt1>
      <a:dk2>
        <a:srgbClr val="008898"/>
      </a:dk2>
      <a:lt2>
        <a:srgbClr val="DDB10A"/>
      </a:lt2>
      <a:accent1>
        <a:srgbClr val="F5841F"/>
      </a:accent1>
      <a:accent2>
        <a:srgbClr val="9ACA3C"/>
      </a:accent2>
      <a:accent3>
        <a:srgbClr val="9AD6CC"/>
      </a:accent3>
      <a:accent4>
        <a:srgbClr val="5D4187"/>
      </a:accent4>
      <a:accent5>
        <a:srgbClr val="F05170"/>
      </a:accent5>
      <a:accent6>
        <a:srgbClr val="E79A00"/>
      </a:accent6>
      <a:hlink>
        <a:srgbClr val="A80E67"/>
      </a:hlink>
      <a:folHlink>
        <a:srgbClr val="577BBD"/>
      </a:folHlink>
    </a:clrScheme>
    <a:fontScheme name="epfi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12.2012 New-_Efpia-PPT template-colour background_1 (1)">
  <a:themeElements>
    <a:clrScheme name="Epfia">
      <a:dk1>
        <a:srgbClr val="000000"/>
      </a:dk1>
      <a:lt1>
        <a:srgbClr val="FFFFFF"/>
      </a:lt1>
      <a:dk2>
        <a:srgbClr val="008898"/>
      </a:dk2>
      <a:lt2>
        <a:srgbClr val="DDB10A"/>
      </a:lt2>
      <a:accent1>
        <a:srgbClr val="F5841F"/>
      </a:accent1>
      <a:accent2>
        <a:srgbClr val="9ACA3C"/>
      </a:accent2>
      <a:accent3>
        <a:srgbClr val="9AD6CC"/>
      </a:accent3>
      <a:accent4>
        <a:srgbClr val="5D4187"/>
      </a:accent4>
      <a:accent5>
        <a:srgbClr val="F05170"/>
      </a:accent5>
      <a:accent6>
        <a:srgbClr val="E79A00"/>
      </a:accent6>
      <a:hlink>
        <a:srgbClr val="A80E67"/>
      </a:hlink>
      <a:folHlink>
        <a:srgbClr val="577BBD"/>
      </a:folHlink>
    </a:clrScheme>
    <a:fontScheme name="epfi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12.2012 New-_Efpia-PPT template-colour background_1 (1)">
  <a:themeElements>
    <a:clrScheme name="Epfia">
      <a:dk1>
        <a:srgbClr val="000000"/>
      </a:dk1>
      <a:lt1>
        <a:srgbClr val="FFFFFF"/>
      </a:lt1>
      <a:dk2>
        <a:srgbClr val="008898"/>
      </a:dk2>
      <a:lt2>
        <a:srgbClr val="DDB10A"/>
      </a:lt2>
      <a:accent1>
        <a:srgbClr val="F5841F"/>
      </a:accent1>
      <a:accent2>
        <a:srgbClr val="9ACA3C"/>
      </a:accent2>
      <a:accent3>
        <a:srgbClr val="9AD6CC"/>
      </a:accent3>
      <a:accent4>
        <a:srgbClr val="5D4187"/>
      </a:accent4>
      <a:accent5>
        <a:srgbClr val="F05170"/>
      </a:accent5>
      <a:accent6>
        <a:srgbClr val="E79A00"/>
      </a:accent6>
      <a:hlink>
        <a:srgbClr val="A80E67"/>
      </a:hlink>
      <a:folHlink>
        <a:srgbClr val="577BBD"/>
      </a:folHlink>
    </a:clrScheme>
    <a:fontScheme name="epfi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3739</TotalTime>
  <Words>953</Words>
  <Application>Microsoft Office PowerPoint</Application>
  <PresentationFormat>On-screen Show (4:3)</PresentationFormat>
  <Paragraphs>182</Paragraphs>
  <Slides>14</Slides>
  <Notes>5</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14</vt:i4>
      </vt:variant>
    </vt:vector>
  </HeadingPairs>
  <TitlesOfParts>
    <vt:vector size="20" baseType="lpstr">
      <vt:lpstr>6_Thème Office</vt:lpstr>
      <vt:lpstr>7_Thème Office</vt:lpstr>
      <vt:lpstr>12.2012 New-_Efpia-PPT template-colour background_1 (1)</vt:lpstr>
      <vt:lpstr>2_12.2012 New-_Efpia-PPT template-colour background_1 (1)</vt:lpstr>
      <vt:lpstr>3_12.2012 New-_Efpia-PPT template-colour background_1 (1)</vt:lpstr>
      <vt:lpstr>Photo Editor Photo</vt:lpstr>
      <vt:lpstr>From IMI to IMI2  The right prevention and treatment, to the right patient, at the right time  Magda Chlebus, Director Science Policy, EFPIA IMI Info Day – Zagreb, 7 February 2014 </vt:lpstr>
      <vt:lpstr> The pathways to patients are expensive and slow</vt:lpstr>
      <vt:lpstr>The Vision for IMI2 (and the Pharma industry)</vt:lpstr>
      <vt:lpstr>Modern Medicines – non-responder rates</vt:lpstr>
      <vt:lpstr>PowerPoint Presentation</vt:lpstr>
      <vt:lpstr>Unmet medical needs </vt:lpstr>
      <vt:lpstr>PowerPoint Presentation</vt:lpstr>
      <vt:lpstr>Major Axis of Research </vt:lpstr>
      <vt:lpstr>SRA – proposed deliverables  </vt:lpstr>
      <vt:lpstr>Strategic Research Agenda – public consultation </vt:lpstr>
      <vt:lpstr>Success will be driven by </vt:lpstr>
      <vt:lpstr>Right prevention and treatment, for the right patient, at the right time …</vt:lpstr>
      <vt:lpstr>Discussion </vt:lpstr>
      <vt:lpstr>Magda Chlebus Director Science Policy magda.chlebus@efpia.eu  www.efpia.eu Twitter: @MagdaEFPIA </vt:lpstr>
    </vt:vector>
  </TitlesOfParts>
  <Company>Efpia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Horizon 2020 –  Draft industry proposal for a PPP P. Andersen</dc:title>
  <dc:creator>Katharina Angrosch</dc:creator>
  <cp:lastModifiedBy>POINOT Magali ( IMI )</cp:lastModifiedBy>
  <cp:revision>144</cp:revision>
  <dcterms:created xsi:type="dcterms:W3CDTF">2012-10-03T13:42:57Z</dcterms:created>
  <dcterms:modified xsi:type="dcterms:W3CDTF">2014-02-04T10:29:26Z</dcterms:modified>
</cp:coreProperties>
</file>